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iZCkjuj0rEdLONRR5kSF6JRWxy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6.png"/><Relationship Id="rId10" Type="http://schemas.openxmlformats.org/officeDocument/2006/relationships/image" Target="../media/image26.pn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5" Type="http://schemas.openxmlformats.org/officeDocument/2006/relationships/image" Target="../media/image37.png"/><Relationship Id="rId14" Type="http://schemas.openxmlformats.org/officeDocument/2006/relationships/image" Target="../media/image18.png"/><Relationship Id="rId17" Type="http://schemas.openxmlformats.org/officeDocument/2006/relationships/image" Target="../media/image21.png"/><Relationship Id="rId16" Type="http://schemas.openxmlformats.org/officeDocument/2006/relationships/image" Target="../media/image7.png"/><Relationship Id="rId5" Type="http://schemas.openxmlformats.org/officeDocument/2006/relationships/image" Target="../media/image12.png"/><Relationship Id="rId19" Type="http://schemas.openxmlformats.org/officeDocument/2006/relationships/image" Target="../media/image4.png"/><Relationship Id="rId6" Type="http://schemas.openxmlformats.org/officeDocument/2006/relationships/image" Target="../media/image3.png"/><Relationship Id="rId18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5.png"/><Relationship Id="rId22" Type="http://schemas.openxmlformats.org/officeDocument/2006/relationships/image" Target="../media/image223.png"/><Relationship Id="rId21" Type="http://schemas.openxmlformats.org/officeDocument/2006/relationships/image" Target="../media/image226.png"/><Relationship Id="rId24" Type="http://schemas.openxmlformats.org/officeDocument/2006/relationships/image" Target="../media/image222.png"/><Relationship Id="rId23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7.png"/><Relationship Id="rId4" Type="http://schemas.openxmlformats.org/officeDocument/2006/relationships/image" Target="../media/image219.png"/><Relationship Id="rId9" Type="http://schemas.openxmlformats.org/officeDocument/2006/relationships/image" Target="../media/image210.png"/><Relationship Id="rId26" Type="http://schemas.openxmlformats.org/officeDocument/2006/relationships/image" Target="../media/image220.png"/><Relationship Id="rId25" Type="http://schemas.openxmlformats.org/officeDocument/2006/relationships/image" Target="../media/image221.png"/><Relationship Id="rId28" Type="http://schemas.openxmlformats.org/officeDocument/2006/relationships/image" Target="../media/image237.png"/><Relationship Id="rId27" Type="http://schemas.openxmlformats.org/officeDocument/2006/relationships/image" Target="../media/image242.png"/><Relationship Id="rId5" Type="http://schemas.openxmlformats.org/officeDocument/2006/relationships/image" Target="../media/image203.png"/><Relationship Id="rId6" Type="http://schemas.openxmlformats.org/officeDocument/2006/relationships/image" Target="../media/image216.png"/><Relationship Id="rId29" Type="http://schemas.openxmlformats.org/officeDocument/2006/relationships/image" Target="../media/image240.png"/><Relationship Id="rId7" Type="http://schemas.openxmlformats.org/officeDocument/2006/relationships/image" Target="../media/image218.png"/><Relationship Id="rId8" Type="http://schemas.openxmlformats.org/officeDocument/2006/relationships/image" Target="../media/image206.png"/><Relationship Id="rId31" Type="http://schemas.openxmlformats.org/officeDocument/2006/relationships/image" Target="../media/image233.png"/><Relationship Id="rId30" Type="http://schemas.openxmlformats.org/officeDocument/2006/relationships/image" Target="../media/image235.png"/><Relationship Id="rId11" Type="http://schemas.openxmlformats.org/officeDocument/2006/relationships/image" Target="../media/image215.png"/><Relationship Id="rId10" Type="http://schemas.openxmlformats.org/officeDocument/2006/relationships/image" Target="../media/image207.png"/><Relationship Id="rId13" Type="http://schemas.openxmlformats.org/officeDocument/2006/relationships/image" Target="../media/image211.png"/><Relationship Id="rId12" Type="http://schemas.openxmlformats.org/officeDocument/2006/relationships/image" Target="../media/image214.png"/><Relationship Id="rId15" Type="http://schemas.openxmlformats.org/officeDocument/2006/relationships/image" Target="../media/image227.png"/><Relationship Id="rId14" Type="http://schemas.openxmlformats.org/officeDocument/2006/relationships/image" Target="../media/image213.png"/><Relationship Id="rId17" Type="http://schemas.openxmlformats.org/officeDocument/2006/relationships/image" Target="../media/image224.png"/><Relationship Id="rId16" Type="http://schemas.openxmlformats.org/officeDocument/2006/relationships/image" Target="../media/image229.png"/><Relationship Id="rId19" Type="http://schemas.openxmlformats.org/officeDocument/2006/relationships/image" Target="../media/image232.png"/><Relationship Id="rId18" Type="http://schemas.openxmlformats.org/officeDocument/2006/relationships/image" Target="../media/image2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8.png"/><Relationship Id="rId4" Type="http://schemas.openxmlformats.org/officeDocument/2006/relationships/image" Target="../media/image230.png"/><Relationship Id="rId5" Type="http://schemas.openxmlformats.org/officeDocument/2006/relationships/image" Target="../media/image244.png"/><Relationship Id="rId6" Type="http://schemas.openxmlformats.org/officeDocument/2006/relationships/image" Target="../media/image234.png"/><Relationship Id="rId7" Type="http://schemas.openxmlformats.org/officeDocument/2006/relationships/image" Target="../media/image250.png"/><Relationship Id="rId8" Type="http://schemas.openxmlformats.org/officeDocument/2006/relationships/image" Target="../media/image2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6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5" Type="http://schemas.openxmlformats.org/officeDocument/2006/relationships/image" Target="../media/image254.png"/><Relationship Id="rId6" Type="http://schemas.openxmlformats.org/officeDocument/2006/relationships/image" Target="../media/image241.png"/><Relationship Id="rId7" Type="http://schemas.openxmlformats.org/officeDocument/2006/relationships/image" Target="../media/image248.png"/><Relationship Id="rId8" Type="http://schemas.openxmlformats.org/officeDocument/2006/relationships/image" Target="../media/image243.png"/><Relationship Id="rId11" Type="http://schemas.openxmlformats.org/officeDocument/2006/relationships/image" Target="../media/image245.png"/><Relationship Id="rId10" Type="http://schemas.openxmlformats.org/officeDocument/2006/relationships/image" Target="../media/image256.png"/><Relationship Id="rId13" Type="http://schemas.openxmlformats.org/officeDocument/2006/relationships/image" Target="../media/image269.png"/><Relationship Id="rId12" Type="http://schemas.openxmlformats.org/officeDocument/2006/relationships/image" Target="../media/image2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2.png"/><Relationship Id="rId4" Type="http://schemas.openxmlformats.org/officeDocument/2006/relationships/image" Target="../media/image265.png"/><Relationship Id="rId5" Type="http://schemas.openxmlformats.org/officeDocument/2006/relationships/image" Target="../media/image259.png"/><Relationship Id="rId6" Type="http://schemas.openxmlformats.org/officeDocument/2006/relationships/image" Target="../media/image251.png"/><Relationship Id="rId7" Type="http://schemas.openxmlformats.org/officeDocument/2006/relationships/image" Target="../media/image264.png"/><Relationship Id="rId8" Type="http://schemas.openxmlformats.org/officeDocument/2006/relationships/image" Target="../media/image249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9.png"/><Relationship Id="rId22" Type="http://schemas.openxmlformats.org/officeDocument/2006/relationships/image" Target="../media/image273.png"/><Relationship Id="rId21" Type="http://schemas.openxmlformats.org/officeDocument/2006/relationships/image" Target="../media/image268.png"/><Relationship Id="rId24" Type="http://schemas.openxmlformats.org/officeDocument/2006/relationships/image" Target="../media/image274.png"/><Relationship Id="rId23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5.png"/><Relationship Id="rId4" Type="http://schemas.openxmlformats.org/officeDocument/2006/relationships/image" Target="../media/image253.png"/><Relationship Id="rId9" Type="http://schemas.openxmlformats.org/officeDocument/2006/relationships/image" Target="../media/image261.png"/><Relationship Id="rId26" Type="http://schemas.openxmlformats.org/officeDocument/2006/relationships/image" Target="../media/image296.png"/><Relationship Id="rId25" Type="http://schemas.openxmlformats.org/officeDocument/2006/relationships/image" Target="../media/image280.png"/><Relationship Id="rId5" Type="http://schemas.openxmlformats.org/officeDocument/2006/relationships/image" Target="../media/image262.png"/><Relationship Id="rId6" Type="http://schemas.openxmlformats.org/officeDocument/2006/relationships/image" Target="../media/image258.png"/><Relationship Id="rId7" Type="http://schemas.openxmlformats.org/officeDocument/2006/relationships/image" Target="../media/image260.png"/><Relationship Id="rId8" Type="http://schemas.openxmlformats.org/officeDocument/2006/relationships/image" Target="../media/image271.png"/><Relationship Id="rId11" Type="http://schemas.openxmlformats.org/officeDocument/2006/relationships/image" Target="../media/image289.png"/><Relationship Id="rId10" Type="http://schemas.openxmlformats.org/officeDocument/2006/relationships/image" Target="../media/image263.png"/><Relationship Id="rId13" Type="http://schemas.openxmlformats.org/officeDocument/2006/relationships/image" Target="../media/image279.png"/><Relationship Id="rId12" Type="http://schemas.openxmlformats.org/officeDocument/2006/relationships/image" Target="../media/image272.png"/><Relationship Id="rId15" Type="http://schemas.openxmlformats.org/officeDocument/2006/relationships/image" Target="../media/image276.png"/><Relationship Id="rId14" Type="http://schemas.openxmlformats.org/officeDocument/2006/relationships/image" Target="../media/image275.png"/><Relationship Id="rId17" Type="http://schemas.openxmlformats.org/officeDocument/2006/relationships/image" Target="../media/image266.png"/><Relationship Id="rId16" Type="http://schemas.openxmlformats.org/officeDocument/2006/relationships/image" Target="../media/image278.png"/><Relationship Id="rId19" Type="http://schemas.openxmlformats.org/officeDocument/2006/relationships/image" Target="../media/image270.png"/><Relationship Id="rId18" Type="http://schemas.openxmlformats.org/officeDocument/2006/relationships/image" Target="../media/image267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3.png"/><Relationship Id="rId22" Type="http://schemas.openxmlformats.org/officeDocument/2006/relationships/image" Target="../media/image310.png"/><Relationship Id="rId21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9" Type="http://schemas.openxmlformats.org/officeDocument/2006/relationships/image" Target="../media/image285.png"/><Relationship Id="rId5" Type="http://schemas.openxmlformats.org/officeDocument/2006/relationships/image" Target="../media/image664.png"/><Relationship Id="rId6" Type="http://schemas.openxmlformats.org/officeDocument/2006/relationships/image" Target="../media/image284.png"/><Relationship Id="rId7" Type="http://schemas.openxmlformats.org/officeDocument/2006/relationships/image" Target="../media/image263.png"/><Relationship Id="rId8" Type="http://schemas.openxmlformats.org/officeDocument/2006/relationships/image" Target="../media/image283.png"/><Relationship Id="rId11" Type="http://schemas.openxmlformats.org/officeDocument/2006/relationships/image" Target="../media/image307.png"/><Relationship Id="rId10" Type="http://schemas.openxmlformats.org/officeDocument/2006/relationships/image" Target="../media/image286.png"/><Relationship Id="rId13" Type="http://schemas.openxmlformats.org/officeDocument/2006/relationships/image" Target="../media/image294.png"/><Relationship Id="rId12" Type="http://schemas.openxmlformats.org/officeDocument/2006/relationships/image" Target="../media/image287.png"/><Relationship Id="rId15" Type="http://schemas.openxmlformats.org/officeDocument/2006/relationships/image" Target="../media/image270.png"/><Relationship Id="rId14" Type="http://schemas.openxmlformats.org/officeDocument/2006/relationships/image" Target="../media/image288.png"/><Relationship Id="rId17" Type="http://schemas.openxmlformats.org/officeDocument/2006/relationships/image" Target="../media/image295.png"/><Relationship Id="rId16" Type="http://schemas.openxmlformats.org/officeDocument/2006/relationships/image" Target="../media/image304.png"/><Relationship Id="rId19" Type="http://schemas.openxmlformats.org/officeDocument/2006/relationships/image" Target="../media/image292.png"/><Relationship Id="rId18" Type="http://schemas.openxmlformats.org/officeDocument/2006/relationships/image" Target="../media/image29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1.png"/><Relationship Id="rId4" Type="http://schemas.openxmlformats.org/officeDocument/2006/relationships/image" Target="../media/image293.png"/><Relationship Id="rId9" Type="http://schemas.openxmlformats.org/officeDocument/2006/relationships/image" Target="../media/image286.png"/><Relationship Id="rId5" Type="http://schemas.openxmlformats.org/officeDocument/2006/relationships/image" Target="../media/image302.png"/><Relationship Id="rId6" Type="http://schemas.openxmlformats.org/officeDocument/2006/relationships/image" Target="../media/image263.png"/><Relationship Id="rId7" Type="http://schemas.openxmlformats.org/officeDocument/2006/relationships/image" Target="../media/image311.png"/><Relationship Id="rId8" Type="http://schemas.openxmlformats.org/officeDocument/2006/relationships/image" Target="../media/image300.png"/><Relationship Id="rId11" Type="http://schemas.openxmlformats.org/officeDocument/2006/relationships/image" Target="../media/image301.png"/><Relationship Id="rId10" Type="http://schemas.openxmlformats.org/officeDocument/2006/relationships/image" Target="../media/image298.png"/><Relationship Id="rId13" Type="http://schemas.openxmlformats.org/officeDocument/2006/relationships/image" Target="../media/image308.png"/><Relationship Id="rId12" Type="http://schemas.openxmlformats.org/officeDocument/2006/relationships/image" Target="../media/image313.png"/><Relationship Id="rId15" Type="http://schemas.openxmlformats.org/officeDocument/2006/relationships/image" Target="../media/image305.png"/><Relationship Id="rId14" Type="http://schemas.openxmlformats.org/officeDocument/2006/relationships/image" Target="../media/image270.png"/><Relationship Id="rId17" Type="http://schemas.openxmlformats.org/officeDocument/2006/relationships/image" Target="../media/image309.png"/><Relationship Id="rId16" Type="http://schemas.openxmlformats.org/officeDocument/2006/relationships/image" Target="../media/image306.png"/><Relationship Id="rId19" Type="http://schemas.openxmlformats.org/officeDocument/2006/relationships/image" Target="../media/image324.png"/><Relationship Id="rId18" Type="http://schemas.openxmlformats.org/officeDocument/2006/relationships/image" Target="../media/image3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5.png"/><Relationship Id="rId4" Type="http://schemas.openxmlformats.org/officeDocument/2006/relationships/image" Target="../media/image312.png"/><Relationship Id="rId9" Type="http://schemas.openxmlformats.org/officeDocument/2006/relationships/image" Target="../media/image318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7.png"/><Relationship Id="rId8" Type="http://schemas.openxmlformats.org/officeDocument/2006/relationships/image" Target="../media/image316.png"/><Relationship Id="rId11" Type="http://schemas.openxmlformats.org/officeDocument/2006/relationships/image" Target="../media/image334.jpg"/><Relationship Id="rId10" Type="http://schemas.openxmlformats.org/officeDocument/2006/relationships/hyperlink" Target="http://drive.google.com/file/d/1lr25mOU2N1SYXIBH9i4478vfu9D4csl_/vie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9.png"/><Relationship Id="rId4" Type="http://schemas.openxmlformats.org/officeDocument/2006/relationships/image" Target="../media/image321.png"/><Relationship Id="rId9" Type="http://schemas.openxmlformats.org/officeDocument/2006/relationships/image" Target="../media/image338.png"/><Relationship Id="rId5" Type="http://schemas.openxmlformats.org/officeDocument/2006/relationships/image" Target="../media/image332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0.png"/><Relationship Id="rId11" Type="http://schemas.openxmlformats.org/officeDocument/2006/relationships/image" Target="../media/image257.png"/><Relationship Id="rId10" Type="http://schemas.openxmlformats.org/officeDocument/2006/relationships/image" Target="../media/image342.png"/><Relationship Id="rId12" Type="http://schemas.openxmlformats.org/officeDocument/2006/relationships/image" Target="../media/image329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4.png"/><Relationship Id="rId22" Type="http://schemas.openxmlformats.org/officeDocument/2006/relationships/hyperlink" Target="https://aihub.or.kr/aidata/27716" TargetMode="External"/><Relationship Id="rId21" Type="http://schemas.openxmlformats.org/officeDocument/2006/relationships/image" Target="../media/image3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3.png"/><Relationship Id="rId4" Type="http://schemas.openxmlformats.org/officeDocument/2006/relationships/image" Target="../media/image328.png"/><Relationship Id="rId9" Type="http://schemas.openxmlformats.org/officeDocument/2006/relationships/image" Target="../media/image322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41.png"/><Relationship Id="rId8" Type="http://schemas.openxmlformats.org/officeDocument/2006/relationships/image" Target="../media/image336.png"/><Relationship Id="rId11" Type="http://schemas.openxmlformats.org/officeDocument/2006/relationships/image" Target="../media/image335.png"/><Relationship Id="rId10" Type="http://schemas.openxmlformats.org/officeDocument/2006/relationships/image" Target="../media/image333.png"/><Relationship Id="rId13" Type="http://schemas.openxmlformats.org/officeDocument/2006/relationships/image" Target="../media/image337.png"/><Relationship Id="rId12" Type="http://schemas.openxmlformats.org/officeDocument/2006/relationships/image" Target="../media/image345.png"/><Relationship Id="rId15" Type="http://schemas.openxmlformats.org/officeDocument/2006/relationships/image" Target="../media/image339.png"/><Relationship Id="rId14" Type="http://schemas.openxmlformats.org/officeDocument/2006/relationships/image" Target="../media/image340.png"/><Relationship Id="rId17" Type="http://schemas.openxmlformats.org/officeDocument/2006/relationships/image" Target="../media/image356.png"/><Relationship Id="rId16" Type="http://schemas.openxmlformats.org/officeDocument/2006/relationships/image" Target="../media/image352.png"/><Relationship Id="rId19" Type="http://schemas.openxmlformats.org/officeDocument/2006/relationships/image" Target="../media/image346.png"/><Relationship Id="rId18" Type="http://schemas.openxmlformats.org/officeDocument/2006/relationships/image" Target="../media/image357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22" Type="http://schemas.openxmlformats.org/officeDocument/2006/relationships/image" Target="../media/image153.png"/><Relationship Id="rId21" Type="http://schemas.openxmlformats.org/officeDocument/2006/relationships/image" Target="../media/image46.png"/><Relationship Id="rId24" Type="http://schemas.openxmlformats.org/officeDocument/2006/relationships/image" Target="../media/image51.png"/><Relationship Id="rId23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26" Type="http://schemas.openxmlformats.org/officeDocument/2006/relationships/image" Target="../media/image42.png"/><Relationship Id="rId25" Type="http://schemas.openxmlformats.org/officeDocument/2006/relationships/image" Target="../media/image36.png"/><Relationship Id="rId28" Type="http://schemas.openxmlformats.org/officeDocument/2006/relationships/image" Target="../media/image45.png"/><Relationship Id="rId27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29" Type="http://schemas.openxmlformats.org/officeDocument/2006/relationships/image" Target="../media/image72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31" Type="http://schemas.openxmlformats.org/officeDocument/2006/relationships/image" Target="../media/image41.png"/><Relationship Id="rId30" Type="http://schemas.openxmlformats.org/officeDocument/2006/relationships/image" Target="../media/image40.png"/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13" Type="http://schemas.openxmlformats.org/officeDocument/2006/relationships/image" Target="../media/image25.png"/><Relationship Id="rId12" Type="http://schemas.openxmlformats.org/officeDocument/2006/relationships/image" Target="../media/image23.png"/><Relationship Id="rId15" Type="http://schemas.openxmlformats.org/officeDocument/2006/relationships/image" Target="../media/image35.png"/><Relationship Id="rId14" Type="http://schemas.openxmlformats.org/officeDocument/2006/relationships/image" Target="../media/image39.png"/><Relationship Id="rId17" Type="http://schemas.openxmlformats.org/officeDocument/2006/relationships/image" Target="../media/image29.png"/><Relationship Id="rId16" Type="http://schemas.openxmlformats.org/officeDocument/2006/relationships/image" Target="../media/image27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5.png"/><Relationship Id="rId42" Type="http://schemas.openxmlformats.org/officeDocument/2006/relationships/image" Target="../media/image392.png"/><Relationship Id="rId41" Type="http://schemas.openxmlformats.org/officeDocument/2006/relationships/image" Target="../media/image378.png"/><Relationship Id="rId44" Type="http://schemas.openxmlformats.org/officeDocument/2006/relationships/image" Target="../media/image384.png"/><Relationship Id="rId43" Type="http://schemas.openxmlformats.org/officeDocument/2006/relationships/image" Target="../media/image409.png"/><Relationship Id="rId46" Type="http://schemas.openxmlformats.org/officeDocument/2006/relationships/image" Target="../media/image383.png"/><Relationship Id="rId45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5.png"/><Relationship Id="rId4" Type="http://schemas.openxmlformats.org/officeDocument/2006/relationships/image" Target="../media/image347.png"/><Relationship Id="rId9" Type="http://schemas.openxmlformats.org/officeDocument/2006/relationships/image" Target="../media/image350.png"/><Relationship Id="rId48" Type="http://schemas.openxmlformats.org/officeDocument/2006/relationships/image" Target="../media/image390.png"/><Relationship Id="rId47" Type="http://schemas.openxmlformats.org/officeDocument/2006/relationships/image" Target="../media/image420.png"/><Relationship Id="rId49" Type="http://schemas.openxmlformats.org/officeDocument/2006/relationships/image" Target="../media/image399.png"/><Relationship Id="rId5" Type="http://schemas.openxmlformats.org/officeDocument/2006/relationships/image" Target="../media/image386.png"/><Relationship Id="rId6" Type="http://schemas.openxmlformats.org/officeDocument/2006/relationships/image" Target="../media/image358.png"/><Relationship Id="rId7" Type="http://schemas.openxmlformats.org/officeDocument/2006/relationships/image" Target="../media/image322.png"/><Relationship Id="rId8" Type="http://schemas.openxmlformats.org/officeDocument/2006/relationships/image" Target="../media/image349.png"/><Relationship Id="rId31" Type="http://schemas.openxmlformats.org/officeDocument/2006/relationships/image" Target="../media/image377.png"/><Relationship Id="rId30" Type="http://schemas.openxmlformats.org/officeDocument/2006/relationships/image" Target="../media/image382.png"/><Relationship Id="rId33" Type="http://schemas.openxmlformats.org/officeDocument/2006/relationships/image" Target="../media/image381.png"/><Relationship Id="rId32" Type="http://schemas.openxmlformats.org/officeDocument/2006/relationships/image" Target="../media/image393.png"/><Relationship Id="rId35" Type="http://schemas.openxmlformats.org/officeDocument/2006/relationships/image" Target="../media/image387.png"/><Relationship Id="rId34" Type="http://schemas.openxmlformats.org/officeDocument/2006/relationships/image" Target="../media/image375.png"/><Relationship Id="rId37" Type="http://schemas.openxmlformats.org/officeDocument/2006/relationships/image" Target="../media/image379.png"/><Relationship Id="rId36" Type="http://schemas.openxmlformats.org/officeDocument/2006/relationships/image" Target="../media/image380.png"/><Relationship Id="rId39" Type="http://schemas.openxmlformats.org/officeDocument/2006/relationships/image" Target="../media/image391.png"/><Relationship Id="rId38" Type="http://schemas.openxmlformats.org/officeDocument/2006/relationships/image" Target="../media/image388.png"/><Relationship Id="rId20" Type="http://schemas.openxmlformats.org/officeDocument/2006/relationships/image" Target="../media/image364.png"/><Relationship Id="rId22" Type="http://schemas.openxmlformats.org/officeDocument/2006/relationships/image" Target="../media/image362.png"/><Relationship Id="rId21" Type="http://schemas.openxmlformats.org/officeDocument/2006/relationships/image" Target="../media/image363.png"/><Relationship Id="rId24" Type="http://schemas.openxmlformats.org/officeDocument/2006/relationships/image" Target="../media/image372.png"/><Relationship Id="rId23" Type="http://schemas.openxmlformats.org/officeDocument/2006/relationships/image" Target="../media/image366.png"/><Relationship Id="rId26" Type="http://schemas.openxmlformats.org/officeDocument/2006/relationships/image" Target="../media/image373.png"/><Relationship Id="rId25" Type="http://schemas.openxmlformats.org/officeDocument/2006/relationships/image" Target="../media/image369.png"/><Relationship Id="rId28" Type="http://schemas.openxmlformats.org/officeDocument/2006/relationships/image" Target="../media/image370.png"/><Relationship Id="rId27" Type="http://schemas.openxmlformats.org/officeDocument/2006/relationships/image" Target="../media/image376.png"/><Relationship Id="rId29" Type="http://schemas.openxmlformats.org/officeDocument/2006/relationships/image" Target="../media/image371.png"/><Relationship Id="rId51" Type="http://schemas.openxmlformats.org/officeDocument/2006/relationships/image" Target="../media/image403.png"/><Relationship Id="rId50" Type="http://schemas.openxmlformats.org/officeDocument/2006/relationships/image" Target="../media/image389.png"/><Relationship Id="rId53" Type="http://schemas.openxmlformats.org/officeDocument/2006/relationships/image" Target="../media/image395.png"/><Relationship Id="rId52" Type="http://schemas.openxmlformats.org/officeDocument/2006/relationships/image" Target="../media/image404.png"/><Relationship Id="rId11" Type="http://schemas.openxmlformats.org/officeDocument/2006/relationships/image" Target="../media/image351.png"/><Relationship Id="rId55" Type="http://schemas.openxmlformats.org/officeDocument/2006/relationships/image" Target="../media/image401.png"/><Relationship Id="rId10" Type="http://schemas.openxmlformats.org/officeDocument/2006/relationships/image" Target="../media/image365.png"/><Relationship Id="rId54" Type="http://schemas.openxmlformats.org/officeDocument/2006/relationships/image" Target="../media/image405.png"/><Relationship Id="rId13" Type="http://schemas.openxmlformats.org/officeDocument/2006/relationships/image" Target="../media/image353.png"/><Relationship Id="rId57" Type="http://schemas.openxmlformats.org/officeDocument/2006/relationships/image" Target="../media/image397.png"/><Relationship Id="rId12" Type="http://schemas.openxmlformats.org/officeDocument/2006/relationships/image" Target="../media/image354.png"/><Relationship Id="rId56" Type="http://schemas.openxmlformats.org/officeDocument/2006/relationships/image" Target="../media/image398.png"/><Relationship Id="rId15" Type="http://schemas.openxmlformats.org/officeDocument/2006/relationships/image" Target="../media/image374.png"/><Relationship Id="rId14" Type="http://schemas.openxmlformats.org/officeDocument/2006/relationships/image" Target="../media/image361.png"/><Relationship Id="rId58" Type="http://schemas.openxmlformats.org/officeDocument/2006/relationships/image" Target="../media/image396.png"/><Relationship Id="rId17" Type="http://schemas.openxmlformats.org/officeDocument/2006/relationships/image" Target="../media/image367.png"/><Relationship Id="rId16" Type="http://schemas.openxmlformats.org/officeDocument/2006/relationships/image" Target="../media/image360.png"/><Relationship Id="rId19" Type="http://schemas.openxmlformats.org/officeDocument/2006/relationships/image" Target="../media/image359.png"/><Relationship Id="rId18" Type="http://schemas.openxmlformats.org/officeDocument/2006/relationships/image" Target="../media/image3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7.png"/><Relationship Id="rId4" Type="http://schemas.openxmlformats.org/officeDocument/2006/relationships/image" Target="../media/image400.png"/><Relationship Id="rId9" Type="http://schemas.openxmlformats.org/officeDocument/2006/relationships/image" Target="../media/image406.png"/><Relationship Id="rId5" Type="http://schemas.openxmlformats.org/officeDocument/2006/relationships/image" Target="../media/image402.png"/><Relationship Id="rId6" Type="http://schemas.openxmlformats.org/officeDocument/2006/relationships/image" Target="../media/image358.png"/><Relationship Id="rId7" Type="http://schemas.openxmlformats.org/officeDocument/2006/relationships/image" Target="../media/image322.png"/><Relationship Id="rId8" Type="http://schemas.openxmlformats.org/officeDocument/2006/relationships/image" Target="../media/image415.png"/><Relationship Id="rId20" Type="http://schemas.openxmlformats.org/officeDocument/2006/relationships/image" Target="../media/image417.png"/><Relationship Id="rId22" Type="http://schemas.openxmlformats.org/officeDocument/2006/relationships/image" Target="../media/image430.png"/><Relationship Id="rId21" Type="http://schemas.openxmlformats.org/officeDocument/2006/relationships/image" Target="../media/image426.png"/><Relationship Id="rId24" Type="http://schemas.openxmlformats.org/officeDocument/2006/relationships/image" Target="../media/image432.png"/><Relationship Id="rId23" Type="http://schemas.openxmlformats.org/officeDocument/2006/relationships/image" Target="../media/image428.png"/><Relationship Id="rId26" Type="http://schemas.openxmlformats.org/officeDocument/2006/relationships/image" Target="../media/image429.png"/><Relationship Id="rId25" Type="http://schemas.openxmlformats.org/officeDocument/2006/relationships/image" Target="../media/image423.png"/><Relationship Id="rId28" Type="http://schemas.openxmlformats.org/officeDocument/2006/relationships/image" Target="../media/image436.png"/><Relationship Id="rId27" Type="http://schemas.openxmlformats.org/officeDocument/2006/relationships/image" Target="../media/image422.png"/><Relationship Id="rId29" Type="http://schemas.openxmlformats.org/officeDocument/2006/relationships/image" Target="../media/image435.png"/><Relationship Id="rId11" Type="http://schemas.openxmlformats.org/officeDocument/2006/relationships/image" Target="../media/image411.png"/><Relationship Id="rId10" Type="http://schemas.openxmlformats.org/officeDocument/2006/relationships/image" Target="../media/image408.png"/><Relationship Id="rId13" Type="http://schemas.openxmlformats.org/officeDocument/2006/relationships/image" Target="../media/image410.png"/><Relationship Id="rId12" Type="http://schemas.openxmlformats.org/officeDocument/2006/relationships/image" Target="../media/image419.png"/><Relationship Id="rId15" Type="http://schemas.openxmlformats.org/officeDocument/2006/relationships/image" Target="../media/image413.png"/><Relationship Id="rId14" Type="http://schemas.openxmlformats.org/officeDocument/2006/relationships/image" Target="../media/image412.png"/><Relationship Id="rId17" Type="http://schemas.openxmlformats.org/officeDocument/2006/relationships/image" Target="../media/image414.png"/><Relationship Id="rId16" Type="http://schemas.openxmlformats.org/officeDocument/2006/relationships/image" Target="../media/image421.png"/><Relationship Id="rId19" Type="http://schemas.openxmlformats.org/officeDocument/2006/relationships/image" Target="../media/image418.png"/><Relationship Id="rId18" Type="http://schemas.openxmlformats.org/officeDocument/2006/relationships/image" Target="../media/image4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5.png"/><Relationship Id="rId4" Type="http://schemas.openxmlformats.org/officeDocument/2006/relationships/image" Target="../media/image424.png"/><Relationship Id="rId9" Type="http://schemas.openxmlformats.org/officeDocument/2006/relationships/image" Target="../media/image436.png"/><Relationship Id="rId5" Type="http://schemas.openxmlformats.org/officeDocument/2006/relationships/image" Target="../media/image402.png"/><Relationship Id="rId6" Type="http://schemas.openxmlformats.org/officeDocument/2006/relationships/image" Target="../media/image358.png"/><Relationship Id="rId7" Type="http://schemas.openxmlformats.org/officeDocument/2006/relationships/image" Target="../media/image322.png"/><Relationship Id="rId8" Type="http://schemas.openxmlformats.org/officeDocument/2006/relationships/image" Target="../media/image433.png"/><Relationship Id="rId11" Type="http://schemas.openxmlformats.org/officeDocument/2006/relationships/image" Target="../media/image441.png"/><Relationship Id="rId10" Type="http://schemas.openxmlformats.org/officeDocument/2006/relationships/image" Target="../media/image427.png"/><Relationship Id="rId13" Type="http://schemas.openxmlformats.org/officeDocument/2006/relationships/image" Target="../media/image437.png"/><Relationship Id="rId12" Type="http://schemas.openxmlformats.org/officeDocument/2006/relationships/image" Target="../media/image431.png"/><Relationship Id="rId15" Type="http://schemas.openxmlformats.org/officeDocument/2006/relationships/image" Target="../media/image444.png"/><Relationship Id="rId14" Type="http://schemas.openxmlformats.org/officeDocument/2006/relationships/image" Target="../media/image434.png"/><Relationship Id="rId17" Type="http://schemas.openxmlformats.org/officeDocument/2006/relationships/image" Target="../media/image455.png"/><Relationship Id="rId16" Type="http://schemas.openxmlformats.org/officeDocument/2006/relationships/image" Target="../media/image442.png"/><Relationship Id="rId19" Type="http://schemas.openxmlformats.org/officeDocument/2006/relationships/image" Target="../media/image440.png"/><Relationship Id="rId18" Type="http://schemas.openxmlformats.org/officeDocument/2006/relationships/image" Target="../media/image4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8.png"/><Relationship Id="rId4" Type="http://schemas.openxmlformats.org/officeDocument/2006/relationships/image" Target="../media/image452.png"/><Relationship Id="rId9" Type="http://schemas.openxmlformats.org/officeDocument/2006/relationships/image" Target="../media/image443.png"/><Relationship Id="rId5" Type="http://schemas.openxmlformats.org/officeDocument/2006/relationships/image" Target="../media/image439.png"/><Relationship Id="rId6" Type="http://schemas.openxmlformats.org/officeDocument/2006/relationships/image" Target="../media/image445.png"/><Relationship Id="rId7" Type="http://schemas.openxmlformats.org/officeDocument/2006/relationships/image" Target="../media/image457.png"/><Relationship Id="rId8" Type="http://schemas.openxmlformats.org/officeDocument/2006/relationships/image" Target="../media/image453.png"/><Relationship Id="rId11" Type="http://schemas.openxmlformats.org/officeDocument/2006/relationships/image" Target="../media/image446.png"/><Relationship Id="rId10" Type="http://schemas.openxmlformats.org/officeDocument/2006/relationships/image" Target="../media/image459.png"/><Relationship Id="rId13" Type="http://schemas.openxmlformats.org/officeDocument/2006/relationships/image" Target="../media/image448.png"/><Relationship Id="rId12" Type="http://schemas.openxmlformats.org/officeDocument/2006/relationships/image" Target="../media/image447.png"/><Relationship Id="rId15" Type="http://schemas.openxmlformats.org/officeDocument/2006/relationships/image" Target="../media/image456.png"/><Relationship Id="rId14" Type="http://schemas.openxmlformats.org/officeDocument/2006/relationships/image" Target="../media/image449.png"/><Relationship Id="rId17" Type="http://schemas.openxmlformats.org/officeDocument/2006/relationships/image" Target="../media/image454.png"/><Relationship Id="rId16" Type="http://schemas.openxmlformats.org/officeDocument/2006/relationships/image" Target="../media/image450.png"/><Relationship Id="rId19" Type="http://schemas.openxmlformats.org/officeDocument/2006/relationships/image" Target="../media/image458.png"/><Relationship Id="rId18" Type="http://schemas.openxmlformats.org/officeDocument/2006/relationships/image" Target="../media/image4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0.png"/><Relationship Id="rId4" Type="http://schemas.openxmlformats.org/officeDocument/2006/relationships/image" Target="../media/image462.png"/><Relationship Id="rId9" Type="http://schemas.openxmlformats.org/officeDocument/2006/relationships/image" Target="../media/image465.png"/><Relationship Id="rId5" Type="http://schemas.openxmlformats.org/officeDocument/2006/relationships/image" Target="../media/image461.png"/><Relationship Id="rId6" Type="http://schemas.openxmlformats.org/officeDocument/2006/relationships/image" Target="../media/image475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11" Type="http://schemas.openxmlformats.org/officeDocument/2006/relationships/image" Target="../media/image466.png"/><Relationship Id="rId10" Type="http://schemas.openxmlformats.org/officeDocument/2006/relationships/image" Target="../media/image464.png"/><Relationship Id="rId13" Type="http://schemas.openxmlformats.org/officeDocument/2006/relationships/image" Target="../media/image469.png"/><Relationship Id="rId12" Type="http://schemas.openxmlformats.org/officeDocument/2006/relationships/image" Target="../media/image467.png"/><Relationship Id="rId15" Type="http://schemas.openxmlformats.org/officeDocument/2006/relationships/image" Target="../media/image478.png"/><Relationship Id="rId14" Type="http://schemas.openxmlformats.org/officeDocument/2006/relationships/image" Target="../media/image665.png"/><Relationship Id="rId17" Type="http://schemas.openxmlformats.org/officeDocument/2006/relationships/image" Target="../media/image470.png"/><Relationship Id="rId16" Type="http://schemas.openxmlformats.org/officeDocument/2006/relationships/image" Target="../media/image468.png"/><Relationship Id="rId19" Type="http://schemas.openxmlformats.org/officeDocument/2006/relationships/image" Target="../media/image471.png"/><Relationship Id="rId18" Type="http://schemas.openxmlformats.org/officeDocument/2006/relationships/image" Target="../media/image4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1.png"/><Relationship Id="rId4" Type="http://schemas.openxmlformats.org/officeDocument/2006/relationships/image" Target="../media/image462.png"/><Relationship Id="rId9" Type="http://schemas.openxmlformats.org/officeDocument/2006/relationships/image" Target="../media/image476.png"/><Relationship Id="rId5" Type="http://schemas.openxmlformats.org/officeDocument/2006/relationships/image" Target="../media/image461.png"/><Relationship Id="rId6" Type="http://schemas.openxmlformats.org/officeDocument/2006/relationships/image" Target="../media/image482.png"/><Relationship Id="rId7" Type="http://schemas.openxmlformats.org/officeDocument/2006/relationships/image" Target="../media/image474.png"/><Relationship Id="rId8" Type="http://schemas.openxmlformats.org/officeDocument/2006/relationships/image" Target="../media/image479.png"/><Relationship Id="rId11" Type="http://schemas.openxmlformats.org/officeDocument/2006/relationships/image" Target="../media/image500.png"/><Relationship Id="rId10" Type="http://schemas.openxmlformats.org/officeDocument/2006/relationships/image" Target="../media/image510.png"/><Relationship Id="rId13" Type="http://schemas.openxmlformats.org/officeDocument/2006/relationships/image" Target="../media/image483.png"/><Relationship Id="rId12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80.png"/><Relationship Id="rId17" Type="http://schemas.openxmlformats.org/officeDocument/2006/relationships/image" Target="../media/image470.png"/><Relationship Id="rId16" Type="http://schemas.openxmlformats.org/officeDocument/2006/relationships/image" Target="../media/image498.png"/><Relationship Id="rId19" Type="http://schemas.openxmlformats.org/officeDocument/2006/relationships/image" Target="../media/image471.png"/><Relationship Id="rId18" Type="http://schemas.openxmlformats.org/officeDocument/2006/relationships/image" Target="../media/image4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5.png"/><Relationship Id="rId4" Type="http://schemas.openxmlformats.org/officeDocument/2006/relationships/image" Target="../media/image462.png"/><Relationship Id="rId9" Type="http://schemas.openxmlformats.org/officeDocument/2006/relationships/image" Target="../media/image486.png"/><Relationship Id="rId5" Type="http://schemas.openxmlformats.org/officeDocument/2006/relationships/image" Target="../media/image461.png"/><Relationship Id="rId6" Type="http://schemas.openxmlformats.org/officeDocument/2006/relationships/image" Target="../media/image492.png"/><Relationship Id="rId7" Type="http://schemas.openxmlformats.org/officeDocument/2006/relationships/image" Target="../media/image487.png"/><Relationship Id="rId8" Type="http://schemas.openxmlformats.org/officeDocument/2006/relationships/image" Target="../media/image484.png"/><Relationship Id="rId11" Type="http://schemas.openxmlformats.org/officeDocument/2006/relationships/image" Target="../media/image490.png"/><Relationship Id="rId10" Type="http://schemas.openxmlformats.org/officeDocument/2006/relationships/image" Target="../media/image499.png"/><Relationship Id="rId13" Type="http://schemas.openxmlformats.org/officeDocument/2006/relationships/image" Target="../media/image497.png"/><Relationship Id="rId12" Type="http://schemas.openxmlformats.org/officeDocument/2006/relationships/image" Target="../media/image502.png"/><Relationship Id="rId15" Type="http://schemas.openxmlformats.org/officeDocument/2006/relationships/image" Target="../media/image509.png"/><Relationship Id="rId14" Type="http://schemas.openxmlformats.org/officeDocument/2006/relationships/image" Target="../media/image494.png"/><Relationship Id="rId17" Type="http://schemas.openxmlformats.org/officeDocument/2006/relationships/image" Target="../media/image470.png"/><Relationship Id="rId16" Type="http://schemas.openxmlformats.org/officeDocument/2006/relationships/image" Target="../media/image493.png"/><Relationship Id="rId19" Type="http://schemas.openxmlformats.org/officeDocument/2006/relationships/image" Target="../media/image471.png"/><Relationship Id="rId18" Type="http://schemas.openxmlformats.org/officeDocument/2006/relationships/image" Target="../media/image4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1.png"/><Relationship Id="rId4" Type="http://schemas.openxmlformats.org/officeDocument/2006/relationships/image" Target="../media/image462.png"/><Relationship Id="rId9" Type="http://schemas.openxmlformats.org/officeDocument/2006/relationships/image" Target="../media/image503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512.png"/><Relationship Id="rId8" Type="http://schemas.openxmlformats.org/officeDocument/2006/relationships/image" Target="../media/image501.png"/><Relationship Id="rId11" Type="http://schemas.openxmlformats.org/officeDocument/2006/relationships/image" Target="../media/image505.png"/><Relationship Id="rId10" Type="http://schemas.openxmlformats.org/officeDocument/2006/relationships/image" Target="../media/image508.png"/><Relationship Id="rId13" Type="http://schemas.openxmlformats.org/officeDocument/2006/relationships/image" Target="../media/image519.png"/><Relationship Id="rId12" Type="http://schemas.openxmlformats.org/officeDocument/2006/relationships/image" Target="../media/image504.png"/><Relationship Id="rId15" Type="http://schemas.openxmlformats.org/officeDocument/2006/relationships/image" Target="../media/image507.png"/><Relationship Id="rId14" Type="http://schemas.openxmlformats.org/officeDocument/2006/relationships/image" Target="../media/image506.png"/><Relationship Id="rId17" Type="http://schemas.openxmlformats.org/officeDocument/2006/relationships/image" Target="../media/image470.png"/><Relationship Id="rId16" Type="http://schemas.openxmlformats.org/officeDocument/2006/relationships/image" Target="../media/image523.png"/><Relationship Id="rId19" Type="http://schemas.openxmlformats.org/officeDocument/2006/relationships/image" Target="../media/image471.png"/><Relationship Id="rId18" Type="http://schemas.openxmlformats.org/officeDocument/2006/relationships/image" Target="../media/image4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2.png"/><Relationship Id="rId4" Type="http://schemas.openxmlformats.org/officeDocument/2006/relationships/image" Target="../media/image511.png"/><Relationship Id="rId9" Type="http://schemas.openxmlformats.org/officeDocument/2006/relationships/image" Target="../media/image514.png"/><Relationship Id="rId5" Type="http://schemas.openxmlformats.org/officeDocument/2006/relationships/image" Target="../media/image492.png"/><Relationship Id="rId6" Type="http://schemas.openxmlformats.org/officeDocument/2006/relationships/image" Target="../media/image518.png"/><Relationship Id="rId7" Type="http://schemas.openxmlformats.org/officeDocument/2006/relationships/image" Target="../media/image513.png"/><Relationship Id="rId8" Type="http://schemas.openxmlformats.org/officeDocument/2006/relationships/image" Target="../media/image531.png"/><Relationship Id="rId20" Type="http://schemas.openxmlformats.org/officeDocument/2006/relationships/image" Target="../media/image534.png"/><Relationship Id="rId22" Type="http://schemas.openxmlformats.org/officeDocument/2006/relationships/image" Target="../media/image536.png"/><Relationship Id="rId21" Type="http://schemas.openxmlformats.org/officeDocument/2006/relationships/image" Target="../media/image539.png"/><Relationship Id="rId24" Type="http://schemas.openxmlformats.org/officeDocument/2006/relationships/image" Target="../media/image537.png"/><Relationship Id="rId23" Type="http://schemas.openxmlformats.org/officeDocument/2006/relationships/image" Target="../media/image526.png"/><Relationship Id="rId26" Type="http://schemas.openxmlformats.org/officeDocument/2006/relationships/image" Target="../media/image529.png"/><Relationship Id="rId25" Type="http://schemas.openxmlformats.org/officeDocument/2006/relationships/image" Target="../media/image530.png"/><Relationship Id="rId28" Type="http://schemas.openxmlformats.org/officeDocument/2006/relationships/image" Target="../media/image477.png"/><Relationship Id="rId27" Type="http://schemas.openxmlformats.org/officeDocument/2006/relationships/image" Target="../media/image470.png"/><Relationship Id="rId29" Type="http://schemas.openxmlformats.org/officeDocument/2006/relationships/image" Target="../media/image471.png"/><Relationship Id="rId11" Type="http://schemas.openxmlformats.org/officeDocument/2006/relationships/image" Target="../media/image515.png"/><Relationship Id="rId10" Type="http://schemas.openxmlformats.org/officeDocument/2006/relationships/image" Target="../media/image535.png"/><Relationship Id="rId13" Type="http://schemas.openxmlformats.org/officeDocument/2006/relationships/image" Target="../media/image527.png"/><Relationship Id="rId12" Type="http://schemas.openxmlformats.org/officeDocument/2006/relationships/image" Target="../media/image516.png"/><Relationship Id="rId15" Type="http://schemas.openxmlformats.org/officeDocument/2006/relationships/image" Target="../media/image520.png"/><Relationship Id="rId14" Type="http://schemas.openxmlformats.org/officeDocument/2006/relationships/image" Target="../media/image517.png"/><Relationship Id="rId17" Type="http://schemas.openxmlformats.org/officeDocument/2006/relationships/image" Target="../media/image525.png"/><Relationship Id="rId16" Type="http://schemas.openxmlformats.org/officeDocument/2006/relationships/image" Target="../media/image521.png"/><Relationship Id="rId19" Type="http://schemas.openxmlformats.org/officeDocument/2006/relationships/image" Target="../media/image522.png"/><Relationship Id="rId18" Type="http://schemas.openxmlformats.org/officeDocument/2006/relationships/image" Target="../media/image5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2.png"/><Relationship Id="rId4" Type="http://schemas.openxmlformats.org/officeDocument/2006/relationships/image" Target="../media/image528.png"/><Relationship Id="rId9" Type="http://schemas.openxmlformats.org/officeDocument/2006/relationships/image" Target="../media/image549.png"/><Relationship Id="rId5" Type="http://schemas.openxmlformats.org/officeDocument/2006/relationships/image" Target="../media/image543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8.png"/><Relationship Id="rId11" Type="http://schemas.openxmlformats.org/officeDocument/2006/relationships/image" Target="../media/image541.png"/><Relationship Id="rId10" Type="http://schemas.openxmlformats.org/officeDocument/2006/relationships/image" Target="../media/image540.png"/><Relationship Id="rId13" Type="http://schemas.openxmlformats.org/officeDocument/2006/relationships/image" Target="../media/image556.png"/><Relationship Id="rId12" Type="http://schemas.openxmlformats.org/officeDocument/2006/relationships/image" Target="../media/image551.png"/><Relationship Id="rId15" Type="http://schemas.openxmlformats.org/officeDocument/2006/relationships/image" Target="../media/image552.png"/><Relationship Id="rId14" Type="http://schemas.openxmlformats.org/officeDocument/2006/relationships/image" Target="../media/image555.png"/><Relationship Id="rId17" Type="http://schemas.openxmlformats.org/officeDocument/2006/relationships/image" Target="../media/image554.png"/><Relationship Id="rId16" Type="http://schemas.openxmlformats.org/officeDocument/2006/relationships/image" Target="../media/image544.png"/><Relationship Id="rId19" Type="http://schemas.openxmlformats.org/officeDocument/2006/relationships/image" Target="../media/image547.jpg"/><Relationship Id="rId18" Type="http://schemas.openxmlformats.org/officeDocument/2006/relationships/image" Target="../media/image5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67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5.png"/><Relationship Id="rId4" Type="http://schemas.openxmlformats.org/officeDocument/2006/relationships/image" Target="../media/image572.png"/><Relationship Id="rId9" Type="http://schemas.openxmlformats.org/officeDocument/2006/relationships/image" Target="../media/image560.png"/><Relationship Id="rId5" Type="http://schemas.openxmlformats.org/officeDocument/2006/relationships/image" Target="../media/image557.png"/><Relationship Id="rId6" Type="http://schemas.openxmlformats.org/officeDocument/2006/relationships/image" Target="../media/image548.png"/><Relationship Id="rId7" Type="http://schemas.openxmlformats.org/officeDocument/2006/relationships/image" Target="../media/image559.png"/><Relationship Id="rId8" Type="http://schemas.openxmlformats.org/officeDocument/2006/relationships/image" Target="../media/image550.png"/><Relationship Id="rId11" Type="http://schemas.openxmlformats.org/officeDocument/2006/relationships/image" Target="../media/image561.jpg"/><Relationship Id="rId10" Type="http://schemas.openxmlformats.org/officeDocument/2006/relationships/hyperlink" Target="http://drive.google.com/file/d/18ais3PvRgGlAOp-XT_rLjIsEAAZeWkrI/vie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8.png"/><Relationship Id="rId4" Type="http://schemas.openxmlformats.org/officeDocument/2006/relationships/image" Target="../media/image230.png"/><Relationship Id="rId5" Type="http://schemas.openxmlformats.org/officeDocument/2006/relationships/image" Target="../media/image244.png"/><Relationship Id="rId6" Type="http://schemas.openxmlformats.org/officeDocument/2006/relationships/image" Target="../media/image234.png"/><Relationship Id="rId7" Type="http://schemas.openxmlformats.org/officeDocument/2006/relationships/image" Target="../media/image569.png"/><Relationship Id="rId8" Type="http://schemas.openxmlformats.org/officeDocument/2006/relationships/image" Target="../media/image5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7.png"/><Relationship Id="rId4" Type="http://schemas.openxmlformats.org/officeDocument/2006/relationships/image" Target="../media/image558.png"/><Relationship Id="rId9" Type="http://schemas.openxmlformats.org/officeDocument/2006/relationships/image" Target="../media/image563.png"/><Relationship Id="rId5" Type="http://schemas.openxmlformats.org/officeDocument/2006/relationships/image" Target="../media/image562.png"/><Relationship Id="rId6" Type="http://schemas.openxmlformats.org/officeDocument/2006/relationships/image" Target="../media/image575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20" Type="http://schemas.openxmlformats.org/officeDocument/2006/relationships/image" Target="../media/image577.png"/><Relationship Id="rId11" Type="http://schemas.openxmlformats.org/officeDocument/2006/relationships/image" Target="../media/image570.png"/><Relationship Id="rId10" Type="http://schemas.openxmlformats.org/officeDocument/2006/relationships/image" Target="../media/image566.png"/><Relationship Id="rId13" Type="http://schemas.openxmlformats.org/officeDocument/2006/relationships/image" Target="../media/image571.png"/><Relationship Id="rId12" Type="http://schemas.openxmlformats.org/officeDocument/2006/relationships/image" Target="../media/image568.png"/><Relationship Id="rId15" Type="http://schemas.openxmlformats.org/officeDocument/2006/relationships/image" Target="../media/image573.png"/><Relationship Id="rId14" Type="http://schemas.openxmlformats.org/officeDocument/2006/relationships/image" Target="../media/image582.png"/><Relationship Id="rId17" Type="http://schemas.openxmlformats.org/officeDocument/2006/relationships/image" Target="../media/image576.png"/><Relationship Id="rId16" Type="http://schemas.openxmlformats.org/officeDocument/2006/relationships/image" Target="../media/image574.png"/><Relationship Id="rId19" Type="http://schemas.openxmlformats.org/officeDocument/2006/relationships/image" Target="../media/image586.png"/><Relationship Id="rId18" Type="http://schemas.openxmlformats.org/officeDocument/2006/relationships/image" Target="../media/image59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8.png"/><Relationship Id="rId4" Type="http://schemas.openxmlformats.org/officeDocument/2006/relationships/image" Target="../media/image230.png"/><Relationship Id="rId5" Type="http://schemas.openxmlformats.org/officeDocument/2006/relationships/image" Target="../media/image244.png"/><Relationship Id="rId6" Type="http://schemas.openxmlformats.org/officeDocument/2006/relationships/image" Target="../media/image583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9.png"/><Relationship Id="rId4" Type="http://schemas.openxmlformats.org/officeDocument/2006/relationships/image" Target="../media/image591.png"/><Relationship Id="rId9" Type="http://schemas.openxmlformats.org/officeDocument/2006/relationships/image" Target="../media/image581.png"/><Relationship Id="rId5" Type="http://schemas.openxmlformats.org/officeDocument/2006/relationships/image" Target="../media/image593.png"/><Relationship Id="rId6" Type="http://schemas.openxmlformats.org/officeDocument/2006/relationships/image" Target="../media/image588.png"/><Relationship Id="rId7" Type="http://schemas.openxmlformats.org/officeDocument/2006/relationships/image" Target="../media/image584.png"/><Relationship Id="rId8" Type="http://schemas.openxmlformats.org/officeDocument/2006/relationships/image" Target="../media/image580.png"/><Relationship Id="rId20" Type="http://schemas.openxmlformats.org/officeDocument/2006/relationships/image" Target="../media/image599.png"/><Relationship Id="rId22" Type="http://schemas.openxmlformats.org/officeDocument/2006/relationships/image" Target="../media/image607.png"/><Relationship Id="rId21" Type="http://schemas.openxmlformats.org/officeDocument/2006/relationships/image" Target="../media/image594.png"/><Relationship Id="rId24" Type="http://schemas.openxmlformats.org/officeDocument/2006/relationships/image" Target="../media/image609.png"/><Relationship Id="rId23" Type="http://schemas.openxmlformats.org/officeDocument/2006/relationships/image" Target="../media/image596.png"/><Relationship Id="rId11" Type="http://schemas.openxmlformats.org/officeDocument/2006/relationships/image" Target="../media/image601.png"/><Relationship Id="rId10" Type="http://schemas.openxmlformats.org/officeDocument/2006/relationships/image" Target="../media/image605.png"/><Relationship Id="rId13" Type="http://schemas.openxmlformats.org/officeDocument/2006/relationships/image" Target="../media/image606.png"/><Relationship Id="rId12" Type="http://schemas.openxmlformats.org/officeDocument/2006/relationships/image" Target="../media/image585.png"/><Relationship Id="rId15" Type="http://schemas.openxmlformats.org/officeDocument/2006/relationships/image" Target="../media/image590.png"/><Relationship Id="rId14" Type="http://schemas.openxmlformats.org/officeDocument/2006/relationships/image" Target="../media/image587.png"/><Relationship Id="rId17" Type="http://schemas.openxmlformats.org/officeDocument/2006/relationships/image" Target="../media/image608.png"/><Relationship Id="rId16" Type="http://schemas.openxmlformats.org/officeDocument/2006/relationships/image" Target="../media/image595.png"/><Relationship Id="rId19" Type="http://schemas.openxmlformats.org/officeDocument/2006/relationships/image" Target="../media/image602.png"/><Relationship Id="rId18" Type="http://schemas.openxmlformats.org/officeDocument/2006/relationships/image" Target="../media/image59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8.png"/><Relationship Id="rId4" Type="http://schemas.openxmlformats.org/officeDocument/2006/relationships/image" Target="../media/image600.png"/><Relationship Id="rId9" Type="http://schemas.openxmlformats.org/officeDocument/2006/relationships/image" Target="../media/image620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20" Type="http://schemas.openxmlformats.org/officeDocument/2006/relationships/image" Target="../media/image614.png"/><Relationship Id="rId22" Type="http://schemas.openxmlformats.org/officeDocument/2006/relationships/image" Target="../media/image634.png"/><Relationship Id="rId21" Type="http://schemas.openxmlformats.org/officeDocument/2006/relationships/image" Target="../media/image619.png"/><Relationship Id="rId24" Type="http://schemas.openxmlformats.org/officeDocument/2006/relationships/image" Target="../media/image621.png"/><Relationship Id="rId23" Type="http://schemas.openxmlformats.org/officeDocument/2006/relationships/image" Target="../media/image631.png"/><Relationship Id="rId26" Type="http://schemas.openxmlformats.org/officeDocument/2006/relationships/image" Target="../media/image623.png"/><Relationship Id="rId25" Type="http://schemas.openxmlformats.org/officeDocument/2006/relationships/image" Target="../media/image624.png"/><Relationship Id="rId28" Type="http://schemas.openxmlformats.org/officeDocument/2006/relationships/image" Target="../media/image625.png"/><Relationship Id="rId27" Type="http://schemas.openxmlformats.org/officeDocument/2006/relationships/image" Target="../media/image633.png"/><Relationship Id="rId29" Type="http://schemas.openxmlformats.org/officeDocument/2006/relationships/image" Target="../media/image632.png"/><Relationship Id="rId11" Type="http://schemas.openxmlformats.org/officeDocument/2006/relationships/image" Target="../media/image611.png"/><Relationship Id="rId10" Type="http://schemas.openxmlformats.org/officeDocument/2006/relationships/image" Target="../media/image666.png"/><Relationship Id="rId13" Type="http://schemas.openxmlformats.org/officeDocument/2006/relationships/image" Target="../media/image618.png"/><Relationship Id="rId12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0.png"/><Relationship Id="rId17" Type="http://schemas.openxmlformats.org/officeDocument/2006/relationships/image" Target="../media/image622.png"/><Relationship Id="rId16" Type="http://schemas.openxmlformats.org/officeDocument/2006/relationships/image" Target="../media/image626.png"/><Relationship Id="rId19" Type="http://schemas.openxmlformats.org/officeDocument/2006/relationships/image" Target="../media/image617.png"/><Relationship Id="rId18" Type="http://schemas.openxmlformats.org/officeDocument/2006/relationships/image" Target="../media/image6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7.png"/><Relationship Id="rId4" Type="http://schemas.openxmlformats.org/officeDocument/2006/relationships/image" Target="../media/image635.png"/><Relationship Id="rId9" Type="http://schemas.openxmlformats.org/officeDocument/2006/relationships/image" Target="../media/image629.png"/><Relationship Id="rId5" Type="http://schemas.openxmlformats.org/officeDocument/2006/relationships/image" Target="../media/image637.png"/><Relationship Id="rId6" Type="http://schemas.openxmlformats.org/officeDocument/2006/relationships/image" Target="../media/image651.png"/><Relationship Id="rId7" Type="http://schemas.openxmlformats.org/officeDocument/2006/relationships/image" Target="../media/image648.png"/><Relationship Id="rId8" Type="http://schemas.openxmlformats.org/officeDocument/2006/relationships/image" Target="../media/image628.png"/><Relationship Id="rId20" Type="http://schemas.openxmlformats.org/officeDocument/2006/relationships/image" Target="../media/image645.png"/><Relationship Id="rId22" Type="http://schemas.openxmlformats.org/officeDocument/2006/relationships/image" Target="../media/image657.png"/><Relationship Id="rId21" Type="http://schemas.openxmlformats.org/officeDocument/2006/relationships/image" Target="../media/image641.png"/><Relationship Id="rId24" Type="http://schemas.openxmlformats.org/officeDocument/2006/relationships/image" Target="../media/image646.png"/><Relationship Id="rId23" Type="http://schemas.openxmlformats.org/officeDocument/2006/relationships/image" Target="../media/image643.png"/><Relationship Id="rId26" Type="http://schemas.openxmlformats.org/officeDocument/2006/relationships/image" Target="../media/image661.png"/><Relationship Id="rId25" Type="http://schemas.openxmlformats.org/officeDocument/2006/relationships/image" Target="../media/image653.png"/><Relationship Id="rId27" Type="http://schemas.openxmlformats.org/officeDocument/2006/relationships/image" Target="../media/image650.png"/><Relationship Id="rId11" Type="http://schemas.openxmlformats.org/officeDocument/2006/relationships/image" Target="../media/image636.png"/><Relationship Id="rId10" Type="http://schemas.openxmlformats.org/officeDocument/2006/relationships/image" Target="../media/image649.png"/><Relationship Id="rId13" Type="http://schemas.openxmlformats.org/officeDocument/2006/relationships/image" Target="../media/image647.png"/><Relationship Id="rId12" Type="http://schemas.openxmlformats.org/officeDocument/2006/relationships/image" Target="../media/image644.png"/><Relationship Id="rId15" Type="http://schemas.openxmlformats.org/officeDocument/2006/relationships/image" Target="../media/image33.png"/><Relationship Id="rId14" Type="http://schemas.openxmlformats.org/officeDocument/2006/relationships/image" Target="../media/image31.png"/><Relationship Id="rId17" Type="http://schemas.openxmlformats.org/officeDocument/2006/relationships/image" Target="../media/image639.png"/><Relationship Id="rId16" Type="http://schemas.openxmlformats.org/officeDocument/2006/relationships/image" Target="../media/image638.png"/><Relationship Id="rId19" Type="http://schemas.openxmlformats.org/officeDocument/2006/relationships/image" Target="../media/image642.png"/><Relationship Id="rId18" Type="http://schemas.openxmlformats.org/officeDocument/2006/relationships/image" Target="../media/image6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2.png"/><Relationship Id="rId4" Type="http://schemas.openxmlformats.org/officeDocument/2006/relationships/image" Target="../media/image652.png"/><Relationship Id="rId9" Type="http://schemas.openxmlformats.org/officeDocument/2006/relationships/image" Target="../media/image654.png"/><Relationship Id="rId5" Type="http://schemas.openxmlformats.org/officeDocument/2006/relationships/hyperlink" Target="https://www.medicalnewstoday.com/articles/mood-tracker-app#benefits-of-mood-tracking" TargetMode="External"/><Relationship Id="rId6" Type="http://schemas.openxmlformats.org/officeDocument/2006/relationships/image" Target="../media/image656.png"/><Relationship Id="rId7" Type="http://schemas.openxmlformats.org/officeDocument/2006/relationships/image" Target="../media/image655.png"/><Relationship Id="rId8" Type="http://schemas.openxmlformats.org/officeDocument/2006/relationships/image" Target="../media/image659.png"/><Relationship Id="rId20" Type="http://schemas.openxmlformats.org/officeDocument/2006/relationships/hyperlink" Target="https://www.news1.kr/articles/?3746840" TargetMode="External"/><Relationship Id="rId11" Type="http://schemas.openxmlformats.org/officeDocument/2006/relationships/image" Target="../media/image658.png"/><Relationship Id="rId10" Type="http://schemas.openxmlformats.org/officeDocument/2006/relationships/image" Target="../media/image663.png"/><Relationship Id="rId13" Type="http://schemas.openxmlformats.org/officeDocument/2006/relationships/hyperlink" Target="https://www.medicalnewstoday.com/articles/mood-tracker-app#benefits-of-mood-tracking" TargetMode="External"/><Relationship Id="rId12" Type="http://schemas.openxmlformats.org/officeDocument/2006/relationships/image" Target="../media/image660.png"/><Relationship Id="rId15" Type="http://schemas.openxmlformats.org/officeDocument/2006/relationships/hyperlink" Target="https://nownews.seoul.co.kr/news/newsView.php?id=20160330601023" TargetMode="External"/><Relationship Id="rId14" Type="http://schemas.openxmlformats.org/officeDocument/2006/relationships/hyperlink" Target="https://mental.jmir.org/2018/1/e16/" TargetMode="External"/><Relationship Id="rId17" Type="http://schemas.openxmlformats.org/officeDocument/2006/relationships/hyperlink" Target="https://www.nike.com/kr/ko_kr/article/coaching/five-facets/su21/what-is-wellness-music" TargetMode="External"/><Relationship Id="rId16" Type="http://schemas.openxmlformats.org/officeDocument/2006/relationships/hyperlink" Target="https://www.jjan.kr/news/articleView.html?idxno=2101042" TargetMode="External"/><Relationship Id="rId19" Type="http://schemas.openxmlformats.org/officeDocument/2006/relationships/hyperlink" Target="http://www.bokuennews.com/news/article.html?no=210013" TargetMode="External"/><Relationship Id="rId18" Type="http://schemas.openxmlformats.org/officeDocument/2006/relationships/hyperlink" Target="https://newsis.com/view/?id=NISX20210917_0001588557&amp;cID=10301&amp;pID=10300" TargetMode="Externa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22" Type="http://schemas.openxmlformats.org/officeDocument/2006/relationships/image" Target="../media/image65.png"/><Relationship Id="rId21" Type="http://schemas.openxmlformats.org/officeDocument/2006/relationships/image" Target="../media/image63.png"/><Relationship Id="rId24" Type="http://schemas.openxmlformats.org/officeDocument/2006/relationships/image" Target="../media/image79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26" Type="http://schemas.openxmlformats.org/officeDocument/2006/relationships/image" Target="../media/image74.png"/><Relationship Id="rId25" Type="http://schemas.openxmlformats.org/officeDocument/2006/relationships/image" Target="../media/image69.png"/><Relationship Id="rId28" Type="http://schemas.openxmlformats.org/officeDocument/2006/relationships/image" Target="../media/image86.png"/><Relationship Id="rId27" Type="http://schemas.openxmlformats.org/officeDocument/2006/relationships/image" Target="../media/image70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29" Type="http://schemas.openxmlformats.org/officeDocument/2006/relationships/image" Target="../media/image85.png"/><Relationship Id="rId7" Type="http://schemas.openxmlformats.org/officeDocument/2006/relationships/image" Target="../media/image68.png"/><Relationship Id="rId8" Type="http://schemas.openxmlformats.org/officeDocument/2006/relationships/image" Target="../media/image62.png"/><Relationship Id="rId31" Type="http://schemas.openxmlformats.org/officeDocument/2006/relationships/image" Target="../media/image91.png"/><Relationship Id="rId30" Type="http://schemas.openxmlformats.org/officeDocument/2006/relationships/image" Target="../media/image73.png"/><Relationship Id="rId11" Type="http://schemas.openxmlformats.org/officeDocument/2006/relationships/image" Target="../media/image59.png"/><Relationship Id="rId10" Type="http://schemas.openxmlformats.org/officeDocument/2006/relationships/image" Target="../media/image55.png"/><Relationship Id="rId13" Type="http://schemas.openxmlformats.org/officeDocument/2006/relationships/image" Target="../media/image88.png"/><Relationship Id="rId12" Type="http://schemas.openxmlformats.org/officeDocument/2006/relationships/image" Target="../media/image58.png"/><Relationship Id="rId15" Type="http://schemas.openxmlformats.org/officeDocument/2006/relationships/image" Target="../media/image64.png"/><Relationship Id="rId14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7.png"/><Relationship Id="rId19" Type="http://schemas.openxmlformats.org/officeDocument/2006/relationships/image" Target="../media/image71.png"/><Relationship Id="rId18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png"/><Relationship Id="rId22" Type="http://schemas.openxmlformats.org/officeDocument/2006/relationships/image" Target="../media/image124.png"/><Relationship Id="rId21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Relationship Id="rId5" Type="http://schemas.openxmlformats.org/officeDocument/2006/relationships/image" Target="../media/image93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8" Type="http://schemas.openxmlformats.org/officeDocument/2006/relationships/image" Target="../media/image81.png"/><Relationship Id="rId11" Type="http://schemas.openxmlformats.org/officeDocument/2006/relationships/image" Target="../media/image84.png"/><Relationship Id="rId10" Type="http://schemas.openxmlformats.org/officeDocument/2006/relationships/image" Target="../media/image89.png"/><Relationship Id="rId13" Type="http://schemas.openxmlformats.org/officeDocument/2006/relationships/image" Target="../media/image87.png"/><Relationship Id="rId12" Type="http://schemas.openxmlformats.org/officeDocument/2006/relationships/image" Target="../media/image104.png"/><Relationship Id="rId15" Type="http://schemas.openxmlformats.org/officeDocument/2006/relationships/image" Target="../media/image94.png"/><Relationship Id="rId14" Type="http://schemas.openxmlformats.org/officeDocument/2006/relationships/image" Target="../media/image98.png"/><Relationship Id="rId17" Type="http://schemas.openxmlformats.org/officeDocument/2006/relationships/image" Target="../media/image92.png"/><Relationship Id="rId16" Type="http://schemas.openxmlformats.org/officeDocument/2006/relationships/image" Target="../media/image90.png"/><Relationship Id="rId19" Type="http://schemas.openxmlformats.org/officeDocument/2006/relationships/image" Target="../media/image103.png"/><Relationship Id="rId18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114.png"/><Relationship Id="rId21" Type="http://schemas.openxmlformats.org/officeDocument/2006/relationships/image" Target="../media/image117.png"/><Relationship Id="rId24" Type="http://schemas.openxmlformats.org/officeDocument/2006/relationships/image" Target="../media/image118.png"/><Relationship Id="rId23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5.png"/><Relationship Id="rId4" Type="http://schemas.openxmlformats.org/officeDocument/2006/relationships/image" Target="../media/image95.png"/><Relationship Id="rId9" Type="http://schemas.openxmlformats.org/officeDocument/2006/relationships/image" Target="../media/image106.png"/><Relationship Id="rId26" Type="http://schemas.openxmlformats.org/officeDocument/2006/relationships/image" Target="../media/image119.png"/><Relationship Id="rId25" Type="http://schemas.openxmlformats.org/officeDocument/2006/relationships/image" Target="../media/image120.png"/><Relationship Id="rId5" Type="http://schemas.openxmlformats.org/officeDocument/2006/relationships/image" Target="../media/image100.png"/><Relationship Id="rId6" Type="http://schemas.openxmlformats.org/officeDocument/2006/relationships/image" Target="../media/image102.png"/><Relationship Id="rId7" Type="http://schemas.openxmlformats.org/officeDocument/2006/relationships/image" Target="../media/image99.png"/><Relationship Id="rId8" Type="http://schemas.openxmlformats.org/officeDocument/2006/relationships/image" Target="../media/image105.png"/><Relationship Id="rId11" Type="http://schemas.openxmlformats.org/officeDocument/2006/relationships/image" Target="../media/image107.png"/><Relationship Id="rId10" Type="http://schemas.openxmlformats.org/officeDocument/2006/relationships/image" Target="../media/image109.png"/><Relationship Id="rId13" Type="http://schemas.openxmlformats.org/officeDocument/2006/relationships/image" Target="../media/image111.png"/><Relationship Id="rId12" Type="http://schemas.openxmlformats.org/officeDocument/2006/relationships/image" Target="../media/image108.png"/><Relationship Id="rId15" Type="http://schemas.openxmlformats.org/officeDocument/2006/relationships/image" Target="../media/image110.png"/><Relationship Id="rId14" Type="http://schemas.openxmlformats.org/officeDocument/2006/relationships/image" Target="../media/image132.png"/><Relationship Id="rId17" Type="http://schemas.openxmlformats.org/officeDocument/2006/relationships/image" Target="../media/image122.png"/><Relationship Id="rId16" Type="http://schemas.openxmlformats.org/officeDocument/2006/relationships/image" Target="../media/image113.png"/><Relationship Id="rId19" Type="http://schemas.openxmlformats.org/officeDocument/2006/relationships/image" Target="../media/image125.png"/><Relationship Id="rId18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8.png"/><Relationship Id="rId22" Type="http://schemas.openxmlformats.org/officeDocument/2006/relationships/image" Target="../media/image163.png"/><Relationship Id="rId21" Type="http://schemas.openxmlformats.org/officeDocument/2006/relationships/image" Target="../media/image141.png"/><Relationship Id="rId24" Type="http://schemas.openxmlformats.org/officeDocument/2006/relationships/image" Target="../media/image140.png"/><Relationship Id="rId23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7.png"/><Relationship Id="rId4" Type="http://schemas.openxmlformats.org/officeDocument/2006/relationships/image" Target="../media/image130.png"/><Relationship Id="rId9" Type="http://schemas.openxmlformats.org/officeDocument/2006/relationships/image" Target="../media/image126.png"/><Relationship Id="rId26" Type="http://schemas.openxmlformats.org/officeDocument/2006/relationships/image" Target="../media/image145.png"/><Relationship Id="rId25" Type="http://schemas.openxmlformats.org/officeDocument/2006/relationships/image" Target="../media/image144.png"/><Relationship Id="rId28" Type="http://schemas.openxmlformats.org/officeDocument/2006/relationships/image" Target="../media/image157.png"/><Relationship Id="rId27" Type="http://schemas.openxmlformats.org/officeDocument/2006/relationships/image" Target="../media/image146.png"/><Relationship Id="rId5" Type="http://schemas.openxmlformats.org/officeDocument/2006/relationships/image" Target="../media/image123.png"/><Relationship Id="rId6" Type="http://schemas.openxmlformats.org/officeDocument/2006/relationships/image" Target="../media/image131.png"/><Relationship Id="rId29" Type="http://schemas.openxmlformats.org/officeDocument/2006/relationships/image" Target="../media/image160.png"/><Relationship Id="rId7" Type="http://schemas.openxmlformats.org/officeDocument/2006/relationships/image" Target="../media/image128.png"/><Relationship Id="rId8" Type="http://schemas.openxmlformats.org/officeDocument/2006/relationships/image" Target="../media/image138.png"/><Relationship Id="rId31" Type="http://schemas.openxmlformats.org/officeDocument/2006/relationships/image" Target="../media/image162.png"/><Relationship Id="rId30" Type="http://schemas.openxmlformats.org/officeDocument/2006/relationships/image" Target="../media/image170.png"/><Relationship Id="rId11" Type="http://schemas.openxmlformats.org/officeDocument/2006/relationships/image" Target="../media/image139.png"/><Relationship Id="rId33" Type="http://schemas.openxmlformats.org/officeDocument/2006/relationships/image" Target="../media/image176.png"/><Relationship Id="rId10" Type="http://schemas.openxmlformats.org/officeDocument/2006/relationships/image" Target="../media/image127.png"/><Relationship Id="rId32" Type="http://schemas.openxmlformats.org/officeDocument/2006/relationships/image" Target="../media/image150.png"/><Relationship Id="rId13" Type="http://schemas.openxmlformats.org/officeDocument/2006/relationships/image" Target="../media/image136.png"/><Relationship Id="rId35" Type="http://schemas.openxmlformats.org/officeDocument/2006/relationships/image" Target="../media/image151.png"/><Relationship Id="rId12" Type="http://schemas.openxmlformats.org/officeDocument/2006/relationships/image" Target="../media/image134.png"/><Relationship Id="rId34" Type="http://schemas.openxmlformats.org/officeDocument/2006/relationships/image" Target="../media/image152.png"/><Relationship Id="rId15" Type="http://schemas.openxmlformats.org/officeDocument/2006/relationships/image" Target="../media/image135.png"/><Relationship Id="rId14" Type="http://schemas.openxmlformats.org/officeDocument/2006/relationships/image" Target="../media/image129.png"/><Relationship Id="rId17" Type="http://schemas.openxmlformats.org/officeDocument/2006/relationships/image" Target="../media/image143.png"/><Relationship Id="rId16" Type="http://schemas.openxmlformats.org/officeDocument/2006/relationships/image" Target="../media/image147.png"/><Relationship Id="rId19" Type="http://schemas.openxmlformats.org/officeDocument/2006/relationships/image" Target="../media/image149.png"/><Relationship Id="rId18" Type="http://schemas.openxmlformats.org/officeDocument/2006/relationships/image" Target="../media/image13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2.png"/><Relationship Id="rId22" Type="http://schemas.openxmlformats.org/officeDocument/2006/relationships/image" Target="../media/image178.png"/><Relationship Id="rId21" Type="http://schemas.openxmlformats.org/officeDocument/2006/relationships/image" Target="../media/image183.png"/><Relationship Id="rId24" Type="http://schemas.openxmlformats.org/officeDocument/2006/relationships/image" Target="../media/image193.png"/><Relationship Id="rId23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68.png"/><Relationship Id="rId26" Type="http://schemas.openxmlformats.org/officeDocument/2006/relationships/image" Target="../media/image186.png"/><Relationship Id="rId25" Type="http://schemas.openxmlformats.org/officeDocument/2006/relationships/image" Target="../media/image177.png"/><Relationship Id="rId27" Type="http://schemas.openxmlformats.org/officeDocument/2006/relationships/image" Target="../media/image197.png"/><Relationship Id="rId5" Type="http://schemas.openxmlformats.org/officeDocument/2006/relationships/image" Target="../media/image169.png"/><Relationship Id="rId6" Type="http://schemas.openxmlformats.org/officeDocument/2006/relationships/image" Target="../media/image156.png"/><Relationship Id="rId7" Type="http://schemas.openxmlformats.org/officeDocument/2006/relationships/image" Target="../media/image166.png"/><Relationship Id="rId8" Type="http://schemas.openxmlformats.org/officeDocument/2006/relationships/image" Target="../media/image174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3" Type="http://schemas.openxmlformats.org/officeDocument/2006/relationships/image" Target="../media/image161.png"/><Relationship Id="rId12" Type="http://schemas.openxmlformats.org/officeDocument/2006/relationships/image" Target="../media/image175.png"/><Relationship Id="rId15" Type="http://schemas.openxmlformats.org/officeDocument/2006/relationships/image" Target="../media/image167.png"/><Relationship Id="rId14" Type="http://schemas.openxmlformats.org/officeDocument/2006/relationships/image" Target="../media/image173.png"/><Relationship Id="rId17" Type="http://schemas.openxmlformats.org/officeDocument/2006/relationships/image" Target="../media/image164.png"/><Relationship Id="rId16" Type="http://schemas.openxmlformats.org/officeDocument/2006/relationships/image" Target="../media/image165.png"/><Relationship Id="rId19" Type="http://schemas.openxmlformats.org/officeDocument/2006/relationships/image" Target="../media/image171.png"/><Relationship Id="rId18" Type="http://schemas.openxmlformats.org/officeDocument/2006/relationships/image" Target="../media/image18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8.png"/><Relationship Id="rId22" Type="http://schemas.openxmlformats.org/officeDocument/2006/relationships/image" Target="../media/image199.png"/><Relationship Id="rId21" Type="http://schemas.openxmlformats.org/officeDocument/2006/relationships/image" Target="../media/image204.png"/><Relationship Id="rId24" Type="http://schemas.openxmlformats.org/officeDocument/2006/relationships/image" Target="../media/image201.png"/><Relationship Id="rId23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9" Type="http://schemas.openxmlformats.org/officeDocument/2006/relationships/image" Target="../media/image181.png"/><Relationship Id="rId25" Type="http://schemas.openxmlformats.org/officeDocument/2006/relationships/image" Target="../media/image212.png"/><Relationship Id="rId5" Type="http://schemas.openxmlformats.org/officeDocument/2006/relationships/image" Target="../media/image188.png"/><Relationship Id="rId6" Type="http://schemas.openxmlformats.org/officeDocument/2006/relationships/image" Target="../media/image179.png"/><Relationship Id="rId7" Type="http://schemas.openxmlformats.org/officeDocument/2006/relationships/image" Target="../media/image187.png"/><Relationship Id="rId8" Type="http://schemas.openxmlformats.org/officeDocument/2006/relationships/image" Target="../media/image196.png"/><Relationship Id="rId11" Type="http://schemas.openxmlformats.org/officeDocument/2006/relationships/image" Target="../media/image184.png"/><Relationship Id="rId10" Type="http://schemas.openxmlformats.org/officeDocument/2006/relationships/image" Target="../media/image182.png"/><Relationship Id="rId13" Type="http://schemas.openxmlformats.org/officeDocument/2006/relationships/image" Target="../media/image190.png"/><Relationship Id="rId12" Type="http://schemas.openxmlformats.org/officeDocument/2006/relationships/image" Target="../media/image195.png"/><Relationship Id="rId15" Type="http://schemas.openxmlformats.org/officeDocument/2006/relationships/image" Target="../media/image200.png"/><Relationship Id="rId14" Type="http://schemas.openxmlformats.org/officeDocument/2006/relationships/image" Target="../media/image189.png"/><Relationship Id="rId17" Type="http://schemas.openxmlformats.org/officeDocument/2006/relationships/image" Target="../media/image205.png"/><Relationship Id="rId16" Type="http://schemas.openxmlformats.org/officeDocument/2006/relationships/image" Target="../media/image194.png"/><Relationship Id="rId19" Type="http://schemas.openxmlformats.org/officeDocument/2006/relationships/image" Target="../media/image209.png"/><Relationship Id="rId18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260000">
              <a:off x="2887863" y="8366581"/>
              <a:ext cx="5504389" cy="33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9040009"/>
              <a:ext cx="4761681" cy="2180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42396" y="6546907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9802" y="6841700"/>
            <a:ext cx="5695530" cy="14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620000">
            <a:off x="16123381" y="1045352"/>
            <a:ext cx="6534192" cy="66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0000">
            <a:off x="1768210" y="2822862"/>
            <a:ext cx="14749294" cy="34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10806" y="6546907"/>
            <a:ext cx="5679670" cy="478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564873" y="5681137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6120000">
            <a:off x="-843253" y="-2199069"/>
            <a:ext cx="5132019" cy="4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3000000">
            <a:off x="1868277" y="-466028"/>
            <a:ext cx="1839878" cy="180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260000">
            <a:off x="15164510" y="2124277"/>
            <a:ext cx="750663" cy="126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60763" y="6340698"/>
            <a:ext cx="710437" cy="94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320000">
            <a:off x="15166874" y="7345980"/>
            <a:ext cx="1410067" cy="136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960000">
            <a:off x="989919" y="2279596"/>
            <a:ext cx="1030626" cy="82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47508" y="7571225"/>
            <a:ext cx="7194193" cy="7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026" y="3026321"/>
            <a:ext cx="15836904" cy="243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25365" y="4491676"/>
            <a:ext cx="15714577" cy="243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18554" y="1523306"/>
            <a:ext cx="7886570" cy="112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801" y="-78024"/>
            <a:ext cx="18447104" cy="390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709" y="30898"/>
            <a:ext cx="5797568" cy="165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3363" y="1119563"/>
            <a:ext cx="12488109" cy="16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926" y="6476506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6115" y="5654435"/>
            <a:ext cx="743256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734" y="8066268"/>
            <a:ext cx="2741849" cy="136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87201" y="6463983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07373" y="8097058"/>
            <a:ext cx="1882935" cy="13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8228" y="5654435"/>
            <a:ext cx="732413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142" y="6476506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73763" y="8097058"/>
            <a:ext cx="3768720" cy="136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7047" y="5654435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67083" y="6471962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71077" y="8087411"/>
            <a:ext cx="2716147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3746" y="5654435"/>
            <a:ext cx="658787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57024" y="6447579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610392" y="8097058"/>
            <a:ext cx="3235166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256889" y="5625508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84625" y="6433115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086630" y="8087411"/>
            <a:ext cx="2105068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084508" y="5611042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86071" y="6552381"/>
            <a:ext cx="1059651" cy="117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03590" y="6476506"/>
            <a:ext cx="1357163" cy="13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07133" y="6635490"/>
            <a:ext cx="1004913" cy="100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44964" y="6536094"/>
            <a:ext cx="1234180" cy="123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960000">
            <a:off x="11223260" y="6887538"/>
            <a:ext cx="382632" cy="37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-1200000">
            <a:off x="9922820" y="6715522"/>
            <a:ext cx="193598" cy="35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703578" y="6316459"/>
            <a:ext cx="1642975" cy="16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924051" y="5057143"/>
            <a:ext cx="13174957" cy="17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-7560000">
            <a:off x="2079840" y="5088071"/>
            <a:ext cx="737809" cy="63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877835" y="272505"/>
            <a:ext cx="892039" cy="89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-5760000">
            <a:off x="3342238" y="7534600"/>
            <a:ext cx="460471" cy="12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507386" y="6506982"/>
            <a:ext cx="1249990" cy="112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37316" y="572491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53"/>
            <a:ext cx="9313787" cy="304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600000">
            <a:off x="4684878" y="2684044"/>
            <a:ext cx="2099851" cy="20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725D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162" y="1585622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1024" y="3174654"/>
            <a:ext cx="12182994" cy="254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1500" y="4979564"/>
            <a:ext cx="11721227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09524" y="5850571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22727" y="5442295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95238" y="7225562"/>
            <a:ext cx="6171429" cy="23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13764" y="5911894"/>
            <a:ext cx="8761463" cy="329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57441" y="6151859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6808600"/>
            <a:ext cx="575371" cy="57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7441" y="7483398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42203" y="8137014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97110" y="2093245"/>
            <a:ext cx="2959564" cy="128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60000">
            <a:off x="12128314" y="562260"/>
            <a:ext cx="1619048" cy="1619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3"/>
          <p:cNvGrpSpPr/>
          <p:nvPr/>
        </p:nvGrpSpPr>
        <p:grpSpPr>
          <a:xfrm>
            <a:off x="5920513" y="724170"/>
            <a:ext cx="6192338" cy="1523773"/>
            <a:chOff x="5920513" y="724170"/>
            <a:chExt cx="6192338" cy="1523773"/>
          </a:xfrm>
        </p:grpSpPr>
        <p:pic>
          <p:nvPicPr>
            <p:cNvPr id="423" name="Google Shape;42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3844" y="724170"/>
              <a:ext cx="5964811" cy="152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920513" y="1865378"/>
              <a:ext cx="6192338" cy="140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5936" y="3284697"/>
            <a:ext cx="13792199" cy="602154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26" name="Google Shape;42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857" y="2646193"/>
            <a:ext cx="16914286" cy="702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60000">
            <a:off x="2199545" y="2670297"/>
            <a:ext cx="552782" cy="130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832381" y="3587373"/>
            <a:ext cx="6552381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836445" y="3503564"/>
            <a:ext cx="6598095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52381" y="3412135"/>
            <a:ext cx="6750476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4"/>
          <p:cNvGrpSpPr/>
          <p:nvPr/>
        </p:nvGrpSpPr>
        <p:grpSpPr>
          <a:xfrm>
            <a:off x="1580263" y="1846790"/>
            <a:ext cx="3252315" cy="2342457"/>
            <a:chOff x="1580263" y="1846790"/>
            <a:chExt cx="3252315" cy="2342457"/>
          </a:xfrm>
        </p:grpSpPr>
        <p:grpSp>
          <p:nvGrpSpPr>
            <p:cNvPr id="436" name="Google Shape;436;p14"/>
            <p:cNvGrpSpPr/>
            <p:nvPr/>
          </p:nvGrpSpPr>
          <p:grpSpPr>
            <a:xfrm>
              <a:off x="1580263" y="1846790"/>
              <a:ext cx="3252315" cy="2153055"/>
              <a:chOff x="1580263" y="1846790"/>
              <a:chExt cx="3252315" cy="2153055"/>
            </a:xfrm>
          </p:grpSpPr>
          <p:pic>
            <p:nvPicPr>
              <p:cNvPr id="437" name="Google Shape;437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580263" y="1846790"/>
                <a:ext cx="3252315" cy="2153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364064" y="2355776"/>
                <a:ext cx="1626158" cy="1076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9" name="Google Shape;439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74495" y="2284531"/>
              <a:ext cx="236832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14"/>
          <p:cNvGrpSpPr/>
          <p:nvPr/>
        </p:nvGrpSpPr>
        <p:grpSpPr>
          <a:xfrm>
            <a:off x="7569089" y="1922981"/>
            <a:ext cx="3252315" cy="2342452"/>
            <a:chOff x="7569089" y="1922981"/>
            <a:chExt cx="3252315" cy="2342452"/>
          </a:xfrm>
        </p:grpSpPr>
        <p:grpSp>
          <p:nvGrpSpPr>
            <p:cNvPr id="441" name="Google Shape;441;p14"/>
            <p:cNvGrpSpPr/>
            <p:nvPr/>
          </p:nvGrpSpPr>
          <p:grpSpPr>
            <a:xfrm>
              <a:off x="7569089" y="1922981"/>
              <a:ext cx="3252315" cy="2153055"/>
              <a:chOff x="7569089" y="1922981"/>
              <a:chExt cx="3252315" cy="2153055"/>
            </a:xfrm>
          </p:grpSpPr>
          <p:pic>
            <p:nvPicPr>
              <p:cNvPr id="442" name="Google Shape;442;p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69089" y="1922981"/>
                <a:ext cx="3252315" cy="2153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52890" y="2431967"/>
                <a:ext cx="1626158" cy="1076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4" name="Google Shape;444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63324" y="2360717"/>
              <a:ext cx="236832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14"/>
          <p:cNvGrpSpPr/>
          <p:nvPr/>
        </p:nvGrpSpPr>
        <p:grpSpPr>
          <a:xfrm>
            <a:off x="12674636" y="2102950"/>
            <a:ext cx="4954241" cy="2260041"/>
            <a:chOff x="12674636" y="2102950"/>
            <a:chExt cx="4954241" cy="2260041"/>
          </a:xfrm>
        </p:grpSpPr>
        <p:grpSp>
          <p:nvGrpSpPr>
            <p:cNvPr id="446" name="Google Shape;446;p14"/>
            <p:cNvGrpSpPr/>
            <p:nvPr/>
          </p:nvGrpSpPr>
          <p:grpSpPr>
            <a:xfrm>
              <a:off x="12674636" y="2102950"/>
              <a:ext cx="4954241" cy="2002352"/>
              <a:chOff x="12674636" y="2102950"/>
              <a:chExt cx="4954241" cy="2002352"/>
            </a:xfrm>
          </p:grpSpPr>
          <p:pic>
            <p:nvPicPr>
              <p:cNvPr id="447" name="Google Shape;447;p1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12674636" y="2102950"/>
                <a:ext cx="4954241" cy="2002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8" name="Google Shape;448;p1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3885969" y="2576309"/>
                <a:ext cx="2477121" cy="10011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9" name="Google Shape;449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675881" y="2458275"/>
              <a:ext cx="436273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2382" y="3451353"/>
            <a:ext cx="1570657" cy="121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23239" y="3451353"/>
            <a:ext cx="218273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97362" y="3520346"/>
            <a:ext cx="4877143" cy="7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53333" y="5738567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550476" y="5723328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72427" y="378677"/>
            <a:ext cx="9146450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10800000">
            <a:off x="4619090" y="1519887"/>
            <a:ext cx="9057100" cy="14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02719" y="434163"/>
            <a:ext cx="1125438" cy="112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11535" y="5892984"/>
            <a:ext cx="4237020" cy="325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0465" y="4071090"/>
            <a:ext cx="4075926" cy="317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97330" y="4317129"/>
            <a:ext cx="4548768" cy="46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843425" y="4304070"/>
            <a:ext cx="4597762" cy="46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38" y="-89882"/>
            <a:ext cx="2983071" cy="22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1619648" y="3646656"/>
            <a:ext cx="7008326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31330" y="3570465"/>
            <a:ext cx="7038802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387972" y="3448560"/>
            <a:ext cx="7252135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15"/>
          <p:cNvGrpSpPr/>
          <p:nvPr/>
        </p:nvGrpSpPr>
        <p:grpSpPr>
          <a:xfrm>
            <a:off x="2364064" y="2142443"/>
            <a:ext cx="1626158" cy="1076527"/>
            <a:chOff x="2364064" y="2142443"/>
            <a:chExt cx="1626158" cy="1076527"/>
          </a:xfrm>
        </p:grpSpPr>
        <p:pic>
          <p:nvPicPr>
            <p:cNvPr id="471" name="Google Shape;471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64064" y="2142443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60202" y="2356905"/>
              <a:ext cx="1225500" cy="761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5"/>
          <p:cNvGrpSpPr/>
          <p:nvPr/>
        </p:nvGrpSpPr>
        <p:grpSpPr>
          <a:xfrm>
            <a:off x="8352890" y="2218634"/>
            <a:ext cx="1626158" cy="1076527"/>
            <a:chOff x="8352890" y="2218634"/>
            <a:chExt cx="1626158" cy="1076527"/>
          </a:xfrm>
        </p:grpSpPr>
        <p:pic>
          <p:nvPicPr>
            <p:cNvPr id="474" name="Google Shape;474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52890" y="2218634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449031" y="2433091"/>
              <a:ext cx="1225500" cy="767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15"/>
          <p:cNvGrpSpPr/>
          <p:nvPr/>
        </p:nvGrpSpPr>
        <p:grpSpPr>
          <a:xfrm>
            <a:off x="12961589" y="2362976"/>
            <a:ext cx="3401501" cy="1001176"/>
            <a:chOff x="12961589" y="2362976"/>
            <a:chExt cx="3401501" cy="1001176"/>
          </a:xfrm>
        </p:grpSpPr>
        <p:pic>
          <p:nvPicPr>
            <p:cNvPr id="477" name="Google Shape;477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85969" y="2362976"/>
              <a:ext cx="2477121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961589" y="2530649"/>
              <a:ext cx="3219909" cy="767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43918" y="3316534"/>
            <a:ext cx="3221182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5111" y="3331772"/>
            <a:ext cx="1985699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90695" y="3438464"/>
            <a:ext cx="3970346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68571" y="6025821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565714" y="6010583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811517" y="424245"/>
            <a:ext cx="3999143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6666536" y="1555538"/>
            <a:ext cx="4100993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67530" y="624762"/>
            <a:ext cx="1118439" cy="1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0182" y="4411110"/>
            <a:ext cx="4813118" cy="493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920165" y="4369300"/>
            <a:ext cx="4510695" cy="497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715912" y="4466963"/>
            <a:ext cx="4289119" cy="30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704319" y="6503967"/>
            <a:ext cx="3878018" cy="296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619648" y="3646656"/>
            <a:ext cx="7008326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1330" y="3570465"/>
            <a:ext cx="7038802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387972" y="3448560"/>
            <a:ext cx="7252135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16"/>
          <p:cNvGrpSpPr/>
          <p:nvPr/>
        </p:nvGrpSpPr>
        <p:grpSpPr>
          <a:xfrm>
            <a:off x="2364064" y="2142443"/>
            <a:ext cx="1626158" cy="1076527"/>
            <a:chOff x="2364064" y="2142443"/>
            <a:chExt cx="1626158" cy="1076527"/>
          </a:xfrm>
        </p:grpSpPr>
        <p:pic>
          <p:nvPicPr>
            <p:cNvPr id="499" name="Google Shape;499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064" y="2142443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0202" y="2356905"/>
              <a:ext cx="1225500" cy="761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16"/>
          <p:cNvGrpSpPr/>
          <p:nvPr/>
        </p:nvGrpSpPr>
        <p:grpSpPr>
          <a:xfrm>
            <a:off x="8352890" y="2218634"/>
            <a:ext cx="1626158" cy="1076527"/>
            <a:chOff x="8352890" y="2218634"/>
            <a:chExt cx="1626158" cy="1076527"/>
          </a:xfrm>
        </p:grpSpPr>
        <p:pic>
          <p:nvPicPr>
            <p:cNvPr id="502" name="Google Shape;502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52890" y="2218634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49031" y="2433091"/>
              <a:ext cx="1225500" cy="767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16"/>
          <p:cNvGrpSpPr/>
          <p:nvPr/>
        </p:nvGrpSpPr>
        <p:grpSpPr>
          <a:xfrm>
            <a:off x="12961589" y="2362976"/>
            <a:ext cx="3401501" cy="1001176"/>
            <a:chOff x="12961589" y="2362976"/>
            <a:chExt cx="3401501" cy="1001176"/>
          </a:xfrm>
        </p:grpSpPr>
        <p:pic>
          <p:nvPicPr>
            <p:cNvPr id="505" name="Google Shape;505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85969" y="2362976"/>
              <a:ext cx="2477121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61589" y="2530649"/>
              <a:ext cx="3219909" cy="767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7" name="Google Shape;50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43916" y="3316535"/>
            <a:ext cx="2694625" cy="64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54220" y="3438468"/>
            <a:ext cx="2754177" cy="6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605906" y="3438468"/>
            <a:ext cx="3276151" cy="6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68571" y="6025821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65714" y="6010583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48574" y="424245"/>
            <a:ext cx="5683675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6666536" y="1555538"/>
            <a:ext cx="4723940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466211" y="378070"/>
            <a:ext cx="1387579" cy="13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4317" y="4163852"/>
            <a:ext cx="4742083" cy="5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914142" y="4172518"/>
            <a:ext cx="4476333" cy="523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853790" y="4131024"/>
            <a:ext cx="4689893" cy="52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587" y="434429"/>
            <a:ext cx="5683675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666536" y="1555538"/>
            <a:ext cx="4723940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093" y="2005300"/>
            <a:ext cx="15445607" cy="7988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17"/>
          <p:cNvGrpSpPr/>
          <p:nvPr/>
        </p:nvGrpSpPr>
        <p:grpSpPr>
          <a:xfrm>
            <a:off x="1124646" y="1727095"/>
            <a:ext cx="3600102" cy="1001176"/>
            <a:chOff x="1124646" y="1727095"/>
            <a:chExt cx="3600102" cy="1001176"/>
          </a:xfrm>
        </p:grpSpPr>
        <p:pic>
          <p:nvPicPr>
            <p:cNvPr id="526" name="Google Shape;52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80093" y="1727095"/>
              <a:ext cx="2944655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4646" y="1877616"/>
              <a:ext cx="3379715" cy="7790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20000">
            <a:off x="1001137" y="1510820"/>
            <a:ext cx="1003069" cy="98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55734" y="388254"/>
            <a:ext cx="1387579" cy="13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7" title="ELK.mov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90650" y="2984675"/>
            <a:ext cx="13662875" cy="63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725D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162" y="1585622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1546" y="3178440"/>
            <a:ext cx="9954728" cy="254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843" y="4979564"/>
            <a:ext cx="8459493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09524" y="5850571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05193" y="5299564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95238" y="7225562"/>
            <a:ext cx="6171429" cy="23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4241" y="5755333"/>
            <a:ext cx="8761463" cy="330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440000">
            <a:off x="3850968" y="2000986"/>
            <a:ext cx="2077084" cy="20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6029954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7441" y="6686696"/>
            <a:ext cx="575371" cy="57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7361493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42203" y="8015109"/>
            <a:ext cx="544895" cy="54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AE9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746" y="733034"/>
            <a:ext cx="5950719" cy="157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9862" y="3127800"/>
            <a:ext cx="1690358" cy="107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8921" y="6028824"/>
            <a:ext cx="2781770" cy="109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83373" y="-715006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7572" y="7483932"/>
            <a:ext cx="13883459" cy="210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4019" y="9285630"/>
            <a:ext cx="13475866" cy="5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1516" y="7827259"/>
            <a:ext cx="13120750" cy="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21516" y="8506677"/>
            <a:ext cx="13120750" cy="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15685" y="7855192"/>
            <a:ext cx="12897985" cy="70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80477" y="8635725"/>
            <a:ext cx="12974569" cy="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77383" y="3275596"/>
            <a:ext cx="1374592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59533" y="6185499"/>
            <a:ext cx="2206570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264223" y="3127800"/>
            <a:ext cx="6432363" cy="399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86551" y="4448382"/>
            <a:ext cx="1781015" cy="147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870561" y="5314661"/>
            <a:ext cx="1235233" cy="219974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9"/>
          <p:cNvSpPr/>
          <p:nvPr/>
        </p:nvSpPr>
        <p:spPr>
          <a:xfrm>
            <a:off x="2591414" y="5129995"/>
            <a:ext cx="457811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https://aihub.or.kr/aidata/27716 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DD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29" y="2807258"/>
            <a:ext cx="17040001" cy="646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421" y="4028564"/>
            <a:ext cx="3428054" cy="162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39" y="5330488"/>
            <a:ext cx="4371143" cy="3203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"/>
          <p:cNvGrpSpPr/>
          <p:nvPr/>
        </p:nvGrpSpPr>
        <p:grpSpPr>
          <a:xfrm>
            <a:off x="14804523" y="9358893"/>
            <a:ext cx="4518710" cy="2168518"/>
            <a:chOff x="14804523" y="9358893"/>
            <a:chExt cx="4518710" cy="2168518"/>
          </a:xfrm>
        </p:grpSpPr>
        <p:pic>
          <p:nvPicPr>
            <p:cNvPr id="111" name="Google Shape;111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20000">
              <a:off x="14830542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20000">
              <a:off x="15916852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20000">
              <a:off x="17274910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2"/>
          <p:cNvGrpSpPr/>
          <p:nvPr/>
        </p:nvGrpSpPr>
        <p:grpSpPr>
          <a:xfrm>
            <a:off x="-1037519" y="9358893"/>
            <a:ext cx="4518710" cy="2168518"/>
            <a:chOff x="-1037519" y="9358893"/>
            <a:chExt cx="4518710" cy="2168518"/>
          </a:xfrm>
        </p:grpSpPr>
        <p:pic>
          <p:nvPicPr>
            <p:cNvPr id="115" name="Google Shape;115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20000">
              <a:off x="1937646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20000">
              <a:off x="580238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20000">
              <a:off x="-1002992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" name="Google Shape;11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32275" y="1638188"/>
            <a:ext cx="2539810" cy="253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238447" y="-646861"/>
            <a:ext cx="3084786" cy="295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3660000">
            <a:off x="1088643" y="9421548"/>
            <a:ext cx="2392291" cy="2347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"/>
          <p:cNvGrpSpPr/>
          <p:nvPr/>
        </p:nvGrpSpPr>
        <p:grpSpPr>
          <a:xfrm>
            <a:off x="265601" y="7892219"/>
            <a:ext cx="1466674" cy="1466674"/>
            <a:chOff x="265601" y="7892219"/>
            <a:chExt cx="1466674" cy="1466674"/>
          </a:xfrm>
        </p:grpSpPr>
        <p:pic>
          <p:nvPicPr>
            <p:cNvPr id="122" name="Google Shape;122;p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65601" y="7892219"/>
              <a:ext cx="1466674" cy="14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53144" y="8245722"/>
              <a:ext cx="1163015" cy="9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2"/>
          <p:cNvGrpSpPr/>
          <p:nvPr/>
        </p:nvGrpSpPr>
        <p:grpSpPr>
          <a:xfrm>
            <a:off x="16466509" y="2663259"/>
            <a:ext cx="1408072" cy="1408072"/>
            <a:chOff x="16466509" y="2663259"/>
            <a:chExt cx="1408072" cy="1408072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466509" y="2663259"/>
              <a:ext cx="1408072" cy="1408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48828" y="2984042"/>
              <a:ext cx="966816" cy="9621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29544" y="8419819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715534" y="1455429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1455" y="1393027"/>
            <a:ext cx="610728" cy="832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"/>
          <p:cNvGrpSpPr/>
          <p:nvPr/>
        </p:nvGrpSpPr>
        <p:grpSpPr>
          <a:xfrm>
            <a:off x="6434381" y="162679"/>
            <a:ext cx="5931108" cy="2234679"/>
            <a:chOff x="6434381" y="162679"/>
            <a:chExt cx="5931108" cy="2234679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60000">
              <a:off x="6498868" y="213580"/>
              <a:ext cx="5850103" cy="1943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434381" y="470464"/>
              <a:ext cx="3871247" cy="1926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025958" y="776374"/>
              <a:ext cx="846377" cy="870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2"/>
          <p:cNvGrpSpPr/>
          <p:nvPr/>
        </p:nvGrpSpPr>
        <p:grpSpPr>
          <a:xfrm>
            <a:off x="402696" y="2511212"/>
            <a:ext cx="1942910" cy="1361980"/>
            <a:chOff x="402696" y="2511212"/>
            <a:chExt cx="1942910" cy="1361980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02696" y="2511212"/>
              <a:ext cx="1942910" cy="136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43974" y="2807258"/>
              <a:ext cx="971455" cy="6809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617521" y="5532385"/>
            <a:ext cx="4207909" cy="174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704763" y="5549506"/>
            <a:ext cx="3847727" cy="119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299397" y="3961501"/>
            <a:ext cx="2893210" cy="169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349636" y="3894438"/>
            <a:ext cx="2893210" cy="169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416097" y="4072787"/>
            <a:ext cx="3279487" cy="227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334" y="2033393"/>
            <a:ext cx="4250027" cy="9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29525" y="-1122949"/>
            <a:ext cx="18736440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4646" y="263608"/>
            <a:ext cx="6278330" cy="157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3393136" y="-3801895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91145" y="-1122949"/>
            <a:ext cx="6171429" cy="2572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20"/>
          <p:cNvGrpSpPr/>
          <p:nvPr/>
        </p:nvGrpSpPr>
        <p:grpSpPr>
          <a:xfrm>
            <a:off x="2594646" y="2182629"/>
            <a:ext cx="3699753" cy="921274"/>
            <a:chOff x="2594646" y="2182629"/>
            <a:chExt cx="3699753" cy="921274"/>
          </a:xfrm>
        </p:grpSpPr>
        <p:pic>
          <p:nvPicPr>
            <p:cNvPr id="581" name="Google Shape;58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94646" y="2182629"/>
              <a:ext cx="3699753" cy="92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278" y="2309560"/>
              <a:ext cx="3477211" cy="785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3" name="Google Shape;58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2262" y="4112227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15826" y="5765778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5826" y="6606684"/>
            <a:ext cx="2564766" cy="773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20"/>
          <p:cNvGrpSpPr/>
          <p:nvPr/>
        </p:nvGrpSpPr>
        <p:grpSpPr>
          <a:xfrm>
            <a:off x="513473" y="3344599"/>
            <a:ext cx="3737900" cy="652905"/>
            <a:chOff x="513473" y="3344599"/>
            <a:chExt cx="3737900" cy="652905"/>
          </a:xfrm>
        </p:grpSpPr>
        <p:pic>
          <p:nvPicPr>
            <p:cNvPr id="587" name="Google Shape;587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3473" y="3769668"/>
              <a:ext cx="3737900" cy="167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60556" y="3344599"/>
              <a:ext cx="1952478" cy="6529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20"/>
          <p:cNvGrpSpPr/>
          <p:nvPr/>
        </p:nvGrpSpPr>
        <p:grpSpPr>
          <a:xfrm>
            <a:off x="5131562" y="3888729"/>
            <a:ext cx="3737900" cy="649271"/>
            <a:chOff x="5131562" y="3888729"/>
            <a:chExt cx="3737900" cy="649271"/>
          </a:xfrm>
        </p:grpSpPr>
        <p:pic>
          <p:nvPicPr>
            <p:cNvPr id="590" name="Google Shape;590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131562" y="4317029"/>
              <a:ext cx="3737900" cy="167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78650" y="3888729"/>
              <a:ext cx="1952478" cy="6492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" name="Google Shape;592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57839" y="4087542"/>
            <a:ext cx="1577913" cy="9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9381" y="4121582"/>
            <a:ext cx="806397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9381" y="4994459"/>
            <a:ext cx="833392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9381" y="5781401"/>
            <a:ext cx="833392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12262" y="4944361"/>
            <a:ext cx="2564766" cy="74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00448" y="7446617"/>
            <a:ext cx="2564766" cy="83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0448" y="8348582"/>
            <a:ext cx="2564766" cy="773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20"/>
          <p:cNvGrpSpPr/>
          <p:nvPr/>
        </p:nvGrpSpPr>
        <p:grpSpPr>
          <a:xfrm>
            <a:off x="5776169" y="4618962"/>
            <a:ext cx="2570050" cy="5002946"/>
            <a:chOff x="5776169" y="4618962"/>
            <a:chExt cx="2570050" cy="5002946"/>
          </a:xfrm>
        </p:grpSpPr>
        <p:pic>
          <p:nvPicPr>
            <p:cNvPr id="600" name="Google Shape;600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89451" y="4618962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776169" y="5466593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6169" y="6307499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373975" y="4761486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2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63401" y="5001842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0693" y="5592072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0120" y="5832428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0693" y="6432979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0120" y="6673335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90917" y="7166781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7636" y="8014411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7636" y="8855317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75442" y="7309305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64868" y="7549660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2160" y="8139891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1586" y="8380247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2160" y="8980797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7" name="Google Shape;61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2035" y="9176884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874688" y="5697076"/>
            <a:ext cx="1661433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786127" y="6617484"/>
            <a:ext cx="1430095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11994" y="5047119"/>
            <a:ext cx="3015951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400582" y="7459334"/>
            <a:ext cx="2486247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287214" y="8339154"/>
            <a:ext cx="1889749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322137" y="9171004"/>
            <a:ext cx="2202598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79381" y="6666194"/>
            <a:ext cx="845541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79381" y="7460418"/>
            <a:ext cx="833393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79381" y="8349446"/>
            <a:ext cx="834293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79381" y="9221751"/>
            <a:ext cx="824395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161975" y="6574452"/>
            <a:ext cx="1353627" cy="11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334002" y="4570899"/>
            <a:ext cx="1577913" cy="9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00527" y="6242183"/>
            <a:ext cx="1792990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931913" y="5573799"/>
            <a:ext cx="3462581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4910962" y="7138947"/>
            <a:ext cx="3420656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910957" y="7972301"/>
            <a:ext cx="2767473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0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4890738" y="8823320"/>
            <a:ext cx="3080322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0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 rot="-1680000">
            <a:off x="1545147" y="6068362"/>
            <a:ext cx="2054082" cy="18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0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 rot="1680000">
            <a:off x="1584450" y="6068362"/>
            <a:ext cx="2054082" cy="18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861340" y="5514806"/>
            <a:ext cx="4672360" cy="2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9167220" y="5951553"/>
            <a:ext cx="4090568" cy="199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3943267" y="3103902"/>
            <a:ext cx="3633592" cy="22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0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3993127" y="7707773"/>
            <a:ext cx="3633592" cy="22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0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3966345" y="5392416"/>
            <a:ext cx="3656681" cy="221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0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3755580" y="2157809"/>
            <a:ext cx="3994787" cy="76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3701319" y="2033393"/>
            <a:ext cx="4069773" cy="9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0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 rot="-1860000">
            <a:off x="8727661" y="5494163"/>
            <a:ext cx="839213" cy="96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 rot="-1440000">
            <a:off x="6261849" y="1934706"/>
            <a:ext cx="680637" cy="87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25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9032" y="502667"/>
            <a:ext cx="6278330" cy="15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22869" y="-821672"/>
            <a:ext cx="6171429" cy="2572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21"/>
          <p:cNvGrpSpPr/>
          <p:nvPr/>
        </p:nvGrpSpPr>
        <p:grpSpPr>
          <a:xfrm>
            <a:off x="1890536" y="2682220"/>
            <a:ext cx="4057167" cy="1002181"/>
            <a:chOff x="1890536" y="2682220"/>
            <a:chExt cx="4057167" cy="1002181"/>
          </a:xfrm>
        </p:grpSpPr>
        <p:pic>
          <p:nvPicPr>
            <p:cNvPr id="657" name="Google Shape;657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90536" y="2682220"/>
              <a:ext cx="4057167" cy="1002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02475" y="2826207"/>
              <a:ext cx="3700402" cy="8402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" name="Google Shape;65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0536" y="3903559"/>
            <a:ext cx="6432363" cy="399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7379" y="5142857"/>
            <a:ext cx="1806799" cy="154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34860" y="3418780"/>
            <a:ext cx="6171429" cy="2046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21"/>
          <p:cNvGrpSpPr/>
          <p:nvPr/>
        </p:nvGrpSpPr>
        <p:grpSpPr>
          <a:xfrm>
            <a:off x="11179405" y="5745333"/>
            <a:ext cx="5108592" cy="2747928"/>
            <a:chOff x="11179405" y="5745333"/>
            <a:chExt cx="5108592" cy="2747928"/>
          </a:xfrm>
        </p:grpSpPr>
        <p:grpSp>
          <p:nvGrpSpPr>
            <p:cNvPr id="663" name="Google Shape;663;p21"/>
            <p:cNvGrpSpPr/>
            <p:nvPr/>
          </p:nvGrpSpPr>
          <p:grpSpPr>
            <a:xfrm>
              <a:off x="11179405" y="5745333"/>
              <a:ext cx="5108592" cy="2747928"/>
              <a:chOff x="11179405" y="5745333"/>
              <a:chExt cx="5108592" cy="2747928"/>
            </a:xfrm>
          </p:grpSpPr>
          <p:pic>
            <p:nvPicPr>
              <p:cNvPr id="664" name="Google Shape;664;p2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1179405" y="5745333"/>
                <a:ext cx="5108592" cy="2747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" name="Google Shape;665;p2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317139" y="6361216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2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1594711" y="6671071"/>
                <a:ext cx="94464" cy="299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2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3835423" y="5843389"/>
                <a:ext cx="1115833" cy="668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2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939592" y="6436675"/>
                <a:ext cx="811820" cy="668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" name="Google Shape;669;p2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11939592" y="7154292"/>
                <a:ext cx="811820" cy="668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0" name="Google Shape;670;p2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11871618" y="7820320"/>
                <a:ext cx="1074959" cy="643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" name="Google Shape;671;p2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1341144" y="7067503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2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1341144" y="7714703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3731505" y="6550610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754906" y="7228340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3754906" y="7825835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6" name="Google Shape;676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108571" y="8699834"/>
            <a:ext cx="4937143" cy="128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353118" y="8789619"/>
            <a:ext cx="4799880" cy="126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214183" y="6280693"/>
            <a:ext cx="4869627" cy="106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-360000">
            <a:off x="12244515" y="8564674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40974" y="5333333"/>
            <a:ext cx="1593251" cy="147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2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4270" y="456953"/>
            <a:ext cx="6278330" cy="15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05905" y="-882625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2853" y="3400490"/>
            <a:ext cx="15959671" cy="66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2"/>
          <p:cNvGrpSpPr/>
          <p:nvPr/>
        </p:nvGrpSpPr>
        <p:grpSpPr>
          <a:xfrm>
            <a:off x="1222853" y="2245770"/>
            <a:ext cx="3934427" cy="971862"/>
            <a:chOff x="1222853" y="2245770"/>
            <a:chExt cx="3934427" cy="971862"/>
          </a:xfrm>
        </p:grpSpPr>
        <p:pic>
          <p:nvPicPr>
            <p:cNvPr id="694" name="Google Shape;694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22853" y="2245770"/>
              <a:ext cx="3934427" cy="971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28379" y="2385403"/>
              <a:ext cx="3588456" cy="8158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" name="Google Shape;69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24452" y="3809330"/>
            <a:ext cx="6777453" cy="176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40952" y="3809330"/>
            <a:ext cx="7103835" cy="180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744" y="5831707"/>
            <a:ext cx="6856161" cy="188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40952" y="5821011"/>
            <a:ext cx="7154286" cy="17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21061" y="7905524"/>
            <a:ext cx="6880843" cy="175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340952" y="7875048"/>
            <a:ext cx="7169524" cy="17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422856" y="2456933"/>
            <a:ext cx="3200000" cy="135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656602" y="2723417"/>
            <a:ext cx="2813896" cy="65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26491" y="1630476"/>
            <a:ext cx="3853509" cy="1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4746" y="141230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80950" y="1606783"/>
            <a:ext cx="5474924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5615" y="1850543"/>
            <a:ext cx="800958" cy="653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23"/>
          <p:cNvGrpSpPr/>
          <p:nvPr/>
        </p:nvGrpSpPr>
        <p:grpSpPr>
          <a:xfrm>
            <a:off x="6339911" y="1721770"/>
            <a:ext cx="6935589" cy="987775"/>
            <a:chOff x="6339911" y="1721770"/>
            <a:chExt cx="6935589" cy="987775"/>
          </a:xfrm>
        </p:grpSpPr>
        <p:pic>
          <p:nvPicPr>
            <p:cNvPr id="715" name="Google Shape;715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39911" y="1721770"/>
              <a:ext cx="6935589" cy="98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46423" y="1829051"/>
              <a:ext cx="6515774" cy="84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7" name="Google Shape;71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334" y="1442649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91983" y="2917679"/>
            <a:ext cx="7355427" cy="689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70709" y="3976456"/>
            <a:ext cx="6384863" cy="55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978870" y="4201415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23"/>
          <p:cNvGrpSpPr/>
          <p:nvPr/>
        </p:nvGrpSpPr>
        <p:grpSpPr>
          <a:xfrm>
            <a:off x="13859114" y="2651429"/>
            <a:ext cx="3304197" cy="1116067"/>
            <a:chOff x="13859114" y="2651429"/>
            <a:chExt cx="3304197" cy="1116067"/>
          </a:xfrm>
        </p:grpSpPr>
        <p:pic>
          <p:nvPicPr>
            <p:cNvPr id="722" name="Google Shape;722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859114" y="2651429"/>
              <a:ext cx="3304197" cy="1116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084883" y="2764754"/>
              <a:ext cx="2994010" cy="6897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4" name="Google Shape;724;p23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25" name="Google Shape;725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7" name="Google Shape;727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04586" y="1672696"/>
            <a:ext cx="3579223" cy="107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4646" y="110754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51237" y="1654899"/>
            <a:ext cx="5326515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8679" y="1835305"/>
            <a:ext cx="836083" cy="6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57143" y="2985282"/>
            <a:ext cx="7242147" cy="68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21805" y="3995304"/>
            <a:ext cx="6424060" cy="55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334" y="1442649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78870" y="4201415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24"/>
          <p:cNvGrpSpPr/>
          <p:nvPr/>
        </p:nvGrpSpPr>
        <p:grpSpPr>
          <a:xfrm>
            <a:off x="6059920" y="1715216"/>
            <a:ext cx="7058339" cy="935128"/>
            <a:chOff x="6059920" y="1715216"/>
            <a:chExt cx="7058339" cy="935128"/>
          </a:xfrm>
        </p:grpSpPr>
        <p:pic>
          <p:nvPicPr>
            <p:cNvPr id="743" name="Google Shape;743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59920" y="1715216"/>
              <a:ext cx="7058339" cy="935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50095" y="1816783"/>
              <a:ext cx="6624561" cy="80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24"/>
          <p:cNvGrpSpPr/>
          <p:nvPr/>
        </p:nvGrpSpPr>
        <p:grpSpPr>
          <a:xfrm>
            <a:off x="13609064" y="2742857"/>
            <a:ext cx="3610619" cy="1219568"/>
            <a:chOff x="13609064" y="2742857"/>
            <a:chExt cx="3610619" cy="1219568"/>
          </a:xfrm>
        </p:grpSpPr>
        <p:pic>
          <p:nvPicPr>
            <p:cNvPr id="746" name="Google Shape;746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09064" y="2742857"/>
              <a:ext cx="3610619" cy="1219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855770" y="2866692"/>
              <a:ext cx="3271666" cy="7537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24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49" name="Google Shape;749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1" name="Google Shape;751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196190" y="1672696"/>
            <a:ext cx="4327619" cy="10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2325" y="95516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9997" y="1654899"/>
            <a:ext cx="5776979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8076" y="1850543"/>
            <a:ext cx="780832" cy="76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013" y="1433343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111190" y="4192110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25"/>
          <p:cNvGrpSpPr/>
          <p:nvPr/>
        </p:nvGrpSpPr>
        <p:grpSpPr>
          <a:xfrm>
            <a:off x="6630714" y="1555383"/>
            <a:ext cx="7450949" cy="1133769"/>
            <a:chOff x="6630714" y="1555383"/>
            <a:chExt cx="7450949" cy="1133769"/>
          </a:xfrm>
        </p:grpSpPr>
        <p:pic>
          <p:nvPicPr>
            <p:cNvPr id="765" name="Google Shape;765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30714" y="1702009"/>
              <a:ext cx="7450949" cy="98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937030" y="1555383"/>
              <a:ext cx="6993043" cy="10999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7" name="Google Shape;76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9470" y="2908373"/>
            <a:ext cx="7326997" cy="691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92288" y="3961070"/>
            <a:ext cx="6440795" cy="5568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25"/>
          <p:cNvGrpSpPr/>
          <p:nvPr/>
        </p:nvGrpSpPr>
        <p:grpSpPr>
          <a:xfrm>
            <a:off x="13636794" y="2815415"/>
            <a:ext cx="3254637" cy="1099327"/>
            <a:chOff x="13636794" y="2815415"/>
            <a:chExt cx="3254637" cy="1099327"/>
          </a:xfrm>
        </p:grpSpPr>
        <p:pic>
          <p:nvPicPr>
            <p:cNvPr id="770" name="Google Shape;770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36794" y="2815415"/>
              <a:ext cx="3254637" cy="109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859177" y="2927041"/>
              <a:ext cx="2949102" cy="6793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p25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73" name="Google Shape;773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5" name="Google Shape;775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59048" y="1672696"/>
            <a:ext cx="3916190" cy="105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2325" y="156468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013" y="1433343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111190" y="4192110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26"/>
          <p:cNvGrpSpPr/>
          <p:nvPr/>
        </p:nvGrpSpPr>
        <p:grpSpPr>
          <a:xfrm>
            <a:off x="6254760" y="1835305"/>
            <a:ext cx="6591000" cy="873213"/>
            <a:chOff x="6254760" y="1835305"/>
            <a:chExt cx="6591000" cy="873213"/>
          </a:xfrm>
        </p:grpSpPr>
        <p:pic>
          <p:nvPicPr>
            <p:cNvPr id="787" name="Google Shape;787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54760" y="1835305"/>
              <a:ext cx="6591000" cy="873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25722" y="1930142"/>
              <a:ext cx="5895544" cy="748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51237" y="1654897"/>
            <a:ext cx="5673617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0118" y="1850543"/>
            <a:ext cx="806070" cy="79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11285" y="3068399"/>
            <a:ext cx="7271421" cy="66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57143" y="4184413"/>
            <a:ext cx="6543999" cy="5217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26"/>
          <p:cNvGrpSpPr/>
          <p:nvPr/>
        </p:nvGrpSpPr>
        <p:grpSpPr>
          <a:xfrm>
            <a:off x="13687598" y="2836193"/>
            <a:ext cx="3351879" cy="1132172"/>
            <a:chOff x="13687598" y="2836193"/>
            <a:chExt cx="3351879" cy="1132172"/>
          </a:xfrm>
        </p:grpSpPr>
        <p:pic>
          <p:nvPicPr>
            <p:cNvPr id="794" name="Google Shape;794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87598" y="2836193"/>
              <a:ext cx="3351879" cy="1132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916625" y="2951154"/>
              <a:ext cx="3037215" cy="699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6" name="Google Shape;796;p26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97" name="Google Shape;797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9" name="Google Shape;799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04586" y="1672696"/>
            <a:ext cx="4341128" cy="99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9032" y="141230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0594" y="3054936"/>
            <a:ext cx="7221239" cy="676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1798" y="1630538"/>
            <a:ext cx="8106843" cy="551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5219" y="1781710"/>
            <a:ext cx="786383" cy="77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665456" y="4163756"/>
            <a:ext cx="14828969" cy="736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" name="Google Shape;812;p27"/>
          <p:cNvGrpSpPr/>
          <p:nvPr/>
        </p:nvGrpSpPr>
        <p:grpSpPr>
          <a:xfrm>
            <a:off x="6783095" y="1699527"/>
            <a:ext cx="7069400" cy="936594"/>
            <a:chOff x="6783095" y="1699527"/>
            <a:chExt cx="7069400" cy="936594"/>
          </a:xfrm>
        </p:grpSpPr>
        <p:pic>
          <p:nvPicPr>
            <p:cNvPr id="813" name="Google Shape;813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83095" y="1699527"/>
              <a:ext cx="7069400" cy="936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73725" y="1801248"/>
              <a:ext cx="6551854" cy="8027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5" name="Google Shape;815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5717" y="1590151"/>
            <a:ext cx="4886580" cy="13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27"/>
          <p:cNvGrpSpPr/>
          <p:nvPr/>
        </p:nvGrpSpPr>
        <p:grpSpPr>
          <a:xfrm>
            <a:off x="13745828" y="2863677"/>
            <a:ext cx="3199338" cy="1080648"/>
            <a:chOff x="13745828" y="2863677"/>
            <a:chExt cx="3199338" cy="1080648"/>
          </a:xfrm>
        </p:grpSpPr>
        <p:pic>
          <p:nvPicPr>
            <p:cNvPr id="817" name="Google Shape;817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745828" y="2863677"/>
              <a:ext cx="3199338" cy="1080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964433" y="2973406"/>
              <a:ext cx="2898994" cy="6678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9" name="Google Shape;819;p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08735" y="4038081"/>
            <a:ext cx="6538884" cy="537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27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821" name="Google Shape;821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3" name="Google Shape;823;p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746" y="156468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800000">
            <a:off x="14622023" y="7644143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96740" y="1920384"/>
            <a:ext cx="5378164" cy="126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0377" y="3484948"/>
            <a:ext cx="3218590" cy="34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197" y="3484948"/>
            <a:ext cx="3252339" cy="34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52679" y="3398769"/>
            <a:ext cx="3218590" cy="349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71510" y="3423995"/>
            <a:ext cx="3252339" cy="349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0986" y="8357879"/>
            <a:ext cx="7630242" cy="141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2430" y="8512055"/>
            <a:ext cx="7103061" cy="152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04682" y="7254011"/>
            <a:ext cx="1567778" cy="98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2845" y="3990201"/>
            <a:ext cx="2110423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15264" y="3990201"/>
            <a:ext cx="1862049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60624" y="3990201"/>
            <a:ext cx="257415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055643" y="3964974"/>
            <a:ext cx="241517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3779" y="4538201"/>
            <a:ext cx="2752952" cy="26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88478" y="4538201"/>
            <a:ext cx="3094278" cy="219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22144" y="4538201"/>
            <a:ext cx="3094278" cy="31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933716" y="4512973"/>
            <a:ext cx="2850474" cy="316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28"/>
          <p:cNvGrpSpPr/>
          <p:nvPr/>
        </p:nvGrpSpPr>
        <p:grpSpPr>
          <a:xfrm>
            <a:off x="14069366" y="3090277"/>
            <a:ext cx="3810084" cy="5071812"/>
            <a:chOff x="14069366" y="3090277"/>
            <a:chExt cx="3810084" cy="5071812"/>
          </a:xfrm>
        </p:grpSpPr>
        <p:pic>
          <p:nvPicPr>
            <p:cNvPr id="848" name="Google Shape;848;p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069366" y="3090277"/>
              <a:ext cx="3810084" cy="4147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4609369" y="3807135"/>
              <a:ext cx="3082839" cy="1190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4270216" y="4449111"/>
              <a:ext cx="3510669" cy="3712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1" name="Google Shape;851;p2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871270" y="3235106"/>
            <a:ext cx="4086826" cy="38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260000">
            <a:off x="15351652" y="6507471"/>
            <a:ext cx="1074870" cy="1224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28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854" name="Google Shape;854;p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6" name="Google Shape;856;p2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95239" y="-240000"/>
            <a:ext cx="18537653" cy="4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832" y="570127"/>
            <a:ext cx="8845266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381" y="2148571"/>
            <a:ext cx="16457143" cy="78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0513" y="571429"/>
            <a:ext cx="375802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740000">
            <a:off x="1008743" y="7491298"/>
            <a:ext cx="2516580" cy="164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200000">
            <a:off x="-932967" y="8378716"/>
            <a:ext cx="6171429" cy="286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0961" y="3559548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8374" y="4128627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53612" y="6190746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02417" y="1683591"/>
            <a:ext cx="3952821" cy="23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05716" y="2001097"/>
            <a:ext cx="3566391" cy="20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0961" y="5635446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43842" y="3659137"/>
            <a:ext cx="1765966" cy="192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43842" y="5867572"/>
            <a:ext cx="1765966" cy="192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50961" y="7667564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38374" y="8206167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1788" y="8083202"/>
            <a:ext cx="1748020" cy="188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4597" y="120612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67791" y="663632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83"/>
            <a:ext cx="10776607" cy="30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220000">
            <a:off x="3869752" y="2389603"/>
            <a:ext cx="1673791" cy="195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95239" y="-133333"/>
            <a:ext cx="18537653" cy="4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832" y="520589"/>
            <a:ext cx="7999581" cy="15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381" y="2148571"/>
            <a:ext cx="16457143" cy="78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0513" y="571429"/>
            <a:ext cx="375802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740000">
            <a:off x="1008743" y="7491298"/>
            <a:ext cx="2516580" cy="164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200000">
            <a:off x="-932967" y="8378716"/>
            <a:ext cx="6171429" cy="286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43136" y="780432"/>
            <a:ext cx="1020153" cy="10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0" title="최종시연.mov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6150" y="2723875"/>
            <a:ext cx="13271675" cy="6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37316" y="572491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717787"/>
            <a:ext cx="9466164" cy="315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80000">
            <a:off x="4539862" y="3741059"/>
            <a:ext cx="1954604" cy="19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723516" y="-2104468"/>
            <a:ext cx="12533921" cy="14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180000">
            <a:off x="-2351905" y="6815654"/>
            <a:ext cx="5935919" cy="58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104" y="1249124"/>
            <a:ext cx="4551902" cy="136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0097" y="1139045"/>
            <a:ext cx="641507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394464" y="1202293"/>
            <a:ext cx="2120987" cy="198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9144" y="1974325"/>
            <a:ext cx="7736957" cy="16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10097" y="4031088"/>
            <a:ext cx="4027836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0097" y="6537417"/>
            <a:ext cx="6851892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29144" y="7227525"/>
            <a:ext cx="7957904" cy="235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94464" y="3907615"/>
            <a:ext cx="2096062" cy="209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6394464" y="6969152"/>
            <a:ext cx="2099895" cy="19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83595" y="6817110"/>
            <a:ext cx="3549916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29144" y="4864811"/>
            <a:ext cx="6008230" cy="12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53811" y="7268904"/>
            <a:ext cx="1402293" cy="13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45314" y="1338076"/>
            <a:ext cx="1219287" cy="15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51380" y="4037070"/>
            <a:ext cx="1527539" cy="16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1066" y="425395"/>
            <a:ext cx="998197" cy="113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85216" y="5391091"/>
            <a:ext cx="1373337" cy="142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52" y="6259838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2626" y="5890974"/>
            <a:ext cx="11693089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53"/>
            <a:ext cx="12239427" cy="304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44152" y="2126705"/>
            <a:ext cx="1986398" cy="203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1A3FF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857" y="-380075"/>
            <a:ext cx="9333333" cy="117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864" y="-49832"/>
            <a:ext cx="3228200" cy="2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41876" y="2190107"/>
            <a:ext cx="3180884" cy="25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517" y="2380421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2782278"/>
            <a:ext cx="6084324" cy="112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1178" y="2108682"/>
            <a:ext cx="4615510" cy="88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84034" y="4342416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47618" y="4769516"/>
            <a:ext cx="7045051" cy="21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47188" y="4070677"/>
            <a:ext cx="3131172" cy="88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80738" y="4930799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08190" y="5641651"/>
            <a:ext cx="6283402" cy="19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499465" y="4625299"/>
            <a:ext cx="6580373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9610" y="2678566"/>
            <a:ext cx="3020226" cy="302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66567" y="2452259"/>
            <a:ext cx="3397242" cy="34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3579" y="7090955"/>
            <a:ext cx="5569892" cy="136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-47618" y="8242673"/>
            <a:ext cx="6065611" cy="161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0000">
            <a:off x="6668601" y="183535"/>
            <a:ext cx="4415715" cy="197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78247" y="401586"/>
            <a:ext cx="5246737" cy="1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">
            <a:off x="17236272" y="3880288"/>
            <a:ext cx="703142" cy="69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1080000">
            <a:off x="6532686" y="2220758"/>
            <a:ext cx="782235" cy="7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-540000">
            <a:off x="490123" y="7230312"/>
            <a:ext cx="1043473" cy="144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180738" y="6810768"/>
            <a:ext cx="929310" cy="114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220000">
            <a:off x="7197680" y="3353503"/>
            <a:ext cx="3890354" cy="388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524537" y="3759971"/>
            <a:ext cx="3274736" cy="30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1156" y="4573651"/>
            <a:ext cx="3188965" cy="178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040000">
            <a:off x="8321407" y="3057640"/>
            <a:ext cx="1520996" cy="92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2608647" y="3933353"/>
            <a:ext cx="3547128" cy="8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8280000">
            <a:off x="9614722" y="3254288"/>
            <a:ext cx="1711815" cy="98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3516" y="334821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500000">
            <a:off x="6858667" y="6277884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1140000">
            <a:off x="10571751" y="4435462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8832" y="316609"/>
            <a:ext cx="2465686" cy="1142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35"/>
          <p:cNvGrpSpPr/>
          <p:nvPr/>
        </p:nvGrpSpPr>
        <p:grpSpPr>
          <a:xfrm>
            <a:off x="12075028" y="845391"/>
            <a:ext cx="3800953" cy="1142829"/>
            <a:chOff x="12075028" y="845391"/>
            <a:chExt cx="3800953" cy="1142829"/>
          </a:xfrm>
        </p:grpSpPr>
        <p:pic>
          <p:nvPicPr>
            <p:cNvPr id="973" name="Google Shape;973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075028" y="847410"/>
              <a:ext cx="3800953" cy="928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3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425270" y="845391"/>
              <a:ext cx="2492157" cy="11428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5" name="Google Shape;975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58174" y="3901930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262295" y="4244424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612483" y="4263097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10500000">
            <a:off x="6264809" y="4352261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402707" y="7198563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52888" y="7217244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277416" y="7198563"/>
            <a:ext cx="3800953" cy="92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-9540000">
            <a:off x="9239951" y="6723999"/>
            <a:ext cx="1535362" cy="93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627574" y="7196541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233999" y="1302760"/>
            <a:ext cx="5435339" cy="21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6696" y="4848163"/>
            <a:ext cx="5325977" cy="21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114287" y="8158342"/>
            <a:ext cx="8405620" cy="17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106292" y="5132609"/>
            <a:ext cx="7605955" cy="17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19025" y="1808388"/>
            <a:ext cx="7264059" cy="17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701173" y="8219296"/>
            <a:ext cx="6766776" cy="177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6D6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87" y="2428566"/>
            <a:ext cx="17040001" cy="6467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36"/>
          <p:cNvGrpSpPr/>
          <p:nvPr/>
        </p:nvGrpSpPr>
        <p:grpSpPr>
          <a:xfrm>
            <a:off x="14804523" y="9358893"/>
            <a:ext cx="4518710" cy="2168518"/>
            <a:chOff x="14804523" y="9358893"/>
            <a:chExt cx="4518710" cy="2168518"/>
          </a:xfrm>
        </p:grpSpPr>
        <p:pic>
          <p:nvPicPr>
            <p:cNvPr id="996" name="Google Shape;99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">
              <a:off x="14830542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">
              <a:off x="15916852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20000">
              <a:off x="17274910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9" name="Google Shape;999;p36"/>
          <p:cNvGrpSpPr/>
          <p:nvPr/>
        </p:nvGrpSpPr>
        <p:grpSpPr>
          <a:xfrm>
            <a:off x="-757631" y="9206513"/>
            <a:ext cx="4518710" cy="2168517"/>
            <a:chOff x="-757631" y="9206513"/>
            <a:chExt cx="4518710" cy="2168517"/>
          </a:xfrm>
        </p:grpSpPr>
        <p:pic>
          <p:nvPicPr>
            <p:cNvPr id="1000" name="Google Shape;1000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20000">
              <a:off x="2217534" y="9831485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20000">
              <a:off x="860126" y="9517637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20000">
              <a:off x="-723104" y="9241039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3" name="Google Shape;1003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666203" y="-1076677"/>
            <a:ext cx="3084786" cy="295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3660000">
            <a:off x="1368531" y="9269167"/>
            <a:ext cx="2392291" cy="234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330" y="7345862"/>
            <a:ext cx="1634340" cy="163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195" y="7688406"/>
            <a:ext cx="1356870" cy="111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929544" y="8419819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1845823" y="1511367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374831" y="2227659"/>
            <a:ext cx="1571647" cy="1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5400000">
            <a:off x="15528573" y="3616111"/>
            <a:ext cx="2539810" cy="253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5400000">
            <a:off x="15304178" y="4649734"/>
            <a:ext cx="631522" cy="860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36"/>
          <p:cNvGrpSpPr/>
          <p:nvPr/>
        </p:nvGrpSpPr>
        <p:grpSpPr>
          <a:xfrm>
            <a:off x="16380528" y="5531785"/>
            <a:ext cx="1361980" cy="1942910"/>
            <a:chOff x="16380528" y="5531785"/>
            <a:chExt cx="1361980" cy="1942910"/>
          </a:xfrm>
        </p:grpSpPr>
        <p:pic>
          <p:nvPicPr>
            <p:cNvPr id="1013" name="Google Shape;1013;p3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-5400000">
              <a:off x="16090063" y="5822250"/>
              <a:ext cx="1942910" cy="136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3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-5400000">
              <a:off x="16531343" y="6118296"/>
              <a:ext cx="971455" cy="6809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5" name="Google Shape;1015;p3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780000">
            <a:off x="16955703" y="1526859"/>
            <a:ext cx="1201564" cy="98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6521334" y="2541824"/>
            <a:ext cx="1470209" cy="107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36"/>
          <p:cNvGrpSpPr/>
          <p:nvPr/>
        </p:nvGrpSpPr>
        <p:grpSpPr>
          <a:xfrm>
            <a:off x="5111121" y="1077609"/>
            <a:ext cx="14988323" cy="4117390"/>
            <a:chOff x="5111121" y="1077609"/>
            <a:chExt cx="14988323" cy="4117390"/>
          </a:xfrm>
        </p:grpSpPr>
        <p:pic>
          <p:nvPicPr>
            <p:cNvPr id="1018" name="Google Shape;1018;p3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11121" y="1077609"/>
              <a:ext cx="14988323" cy="4117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3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768620" y="2017374"/>
              <a:ext cx="7494162" cy="2058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0" name="Google Shape;1020;p36"/>
          <p:cNvGrpSpPr/>
          <p:nvPr/>
        </p:nvGrpSpPr>
        <p:grpSpPr>
          <a:xfrm>
            <a:off x="9662573" y="2410516"/>
            <a:ext cx="4837952" cy="1415966"/>
            <a:chOff x="9662573" y="2410516"/>
            <a:chExt cx="4837952" cy="1415966"/>
          </a:xfrm>
        </p:grpSpPr>
        <p:pic>
          <p:nvPicPr>
            <p:cNvPr id="1021" name="Google Shape;1021;p3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0314990" y="2497154"/>
              <a:ext cx="3624202" cy="1329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3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3791291" y="2724168"/>
              <a:ext cx="709234" cy="67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3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662573" y="2410516"/>
              <a:ext cx="860238" cy="10286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92" y="970817"/>
            <a:ext cx="887406" cy="126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8290" y="1776635"/>
            <a:ext cx="2392819" cy="22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5515" y="1179620"/>
            <a:ext cx="2806233" cy="30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8411" y="3760115"/>
            <a:ext cx="1673764" cy="10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451" y="3488563"/>
            <a:ext cx="3826087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941843" y="5326003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0292" y="3506159"/>
            <a:ext cx="887406" cy="126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29363" y="6405182"/>
            <a:ext cx="2742082" cy="30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5526" y="6161640"/>
            <a:ext cx="887406" cy="1269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7"/>
          <p:cNvSpPr txBox="1"/>
          <p:nvPr/>
        </p:nvSpPr>
        <p:spPr>
          <a:xfrm>
            <a:off x="6692769" y="1693246"/>
            <a:ext cx="8811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https://www.medicalnewstoday.com/articles/mood-tracker-app#benefits-of-mood-tracking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37"/>
          <p:cNvSpPr txBox="1"/>
          <p:nvPr/>
        </p:nvSpPr>
        <p:spPr>
          <a:xfrm>
            <a:off x="6701371" y="2699136"/>
            <a:ext cx="363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https://mental.jmir.org/2018/1/e16/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37"/>
          <p:cNvSpPr txBox="1"/>
          <p:nvPr/>
        </p:nvSpPr>
        <p:spPr>
          <a:xfrm>
            <a:off x="6692769" y="4270505"/>
            <a:ext cx="6946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https://nownews.seoul.co.kr/news/newsView.php?id=20160330601023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7"/>
          <p:cNvSpPr txBox="1"/>
          <p:nvPr/>
        </p:nvSpPr>
        <p:spPr>
          <a:xfrm>
            <a:off x="6697958" y="4750308"/>
            <a:ext cx="5782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https://www.jjan.kr/news/articleView.html?idxno=2101042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7"/>
          <p:cNvSpPr txBox="1"/>
          <p:nvPr/>
        </p:nvSpPr>
        <p:spPr>
          <a:xfrm>
            <a:off x="6701371" y="5258225"/>
            <a:ext cx="86162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https://www.nike.com/kr/ko_kr/article/coaching/five-facets/su21/what-is-wellness-music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7"/>
          <p:cNvSpPr txBox="1"/>
          <p:nvPr/>
        </p:nvSpPr>
        <p:spPr>
          <a:xfrm>
            <a:off x="6737139" y="6847764"/>
            <a:ext cx="80010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https://newsis.com/view/?id=NISX20210917_0001588557&amp;cID=10301&amp;pID=10300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7"/>
          <p:cNvSpPr txBox="1"/>
          <p:nvPr/>
        </p:nvSpPr>
        <p:spPr>
          <a:xfrm>
            <a:off x="6737139" y="7810055"/>
            <a:ext cx="5922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http://www.bokuennews.com/news/article.html?no=210013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7"/>
          <p:cNvSpPr txBox="1"/>
          <p:nvPr/>
        </p:nvSpPr>
        <p:spPr>
          <a:xfrm>
            <a:off x="6787698" y="8957012"/>
            <a:ext cx="40739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https://www.news1.kr/articles/?3746840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0"/>
            <a:ext cx="18537653" cy="246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26" y="482473"/>
            <a:ext cx="6175595" cy="14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2994" y="535598"/>
            <a:ext cx="6488604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72536" y="3434619"/>
            <a:ext cx="4788819" cy="434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13821" y="3199561"/>
            <a:ext cx="2935060" cy="2583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4"/>
          <p:cNvGrpSpPr/>
          <p:nvPr/>
        </p:nvGrpSpPr>
        <p:grpSpPr>
          <a:xfrm>
            <a:off x="10742387" y="3251765"/>
            <a:ext cx="4120729" cy="1719529"/>
            <a:chOff x="10742387" y="3251765"/>
            <a:chExt cx="4120729" cy="1719529"/>
          </a:xfrm>
        </p:grpSpPr>
        <p:pic>
          <p:nvPicPr>
            <p:cNvPr id="162" name="Google Shape;162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42387" y="3251765"/>
              <a:ext cx="4120729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62649" y="4433589"/>
              <a:ext cx="167162" cy="5377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729037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77938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73539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995309" y="4352610"/>
            <a:ext cx="2219833" cy="11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15394" y="8491468"/>
            <a:ext cx="1514093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535519" y="8491468"/>
            <a:ext cx="103998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983138" y="8491468"/>
            <a:ext cx="1862260" cy="121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23522" y="3293331"/>
            <a:ext cx="4788819" cy="434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4887" y="3066083"/>
            <a:ext cx="2851572" cy="2567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4"/>
          <p:cNvGrpSpPr/>
          <p:nvPr/>
        </p:nvGrpSpPr>
        <p:grpSpPr>
          <a:xfrm>
            <a:off x="1034028" y="3095239"/>
            <a:ext cx="4103887" cy="1716064"/>
            <a:chOff x="1034028" y="3095239"/>
            <a:chExt cx="4103887" cy="1716064"/>
          </a:xfrm>
        </p:grpSpPr>
        <p:pic>
          <p:nvPicPr>
            <p:cNvPr id="174" name="Google Shape;174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34028" y="3095239"/>
              <a:ext cx="4103887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551701" y="4277057"/>
              <a:ext cx="166087" cy="5342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80667" y="768543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36981" y="773304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23810" y="768543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792298" y="4137669"/>
            <a:ext cx="2693833" cy="11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87638" y="8333488"/>
            <a:ext cx="1470190" cy="121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359155" y="8333488"/>
            <a:ext cx="1613044" cy="159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9317" y="8266366"/>
            <a:ext cx="841884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314967" y="5170860"/>
            <a:ext cx="3785985" cy="1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449272" y="3541286"/>
            <a:ext cx="1700060" cy="12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-300000">
            <a:off x="4571505" y="594286"/>
            <a:ext cx="1568626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617876" y="497712"/>
            <a:ext cx="1449070" cy="130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423452" y="1248214"/>
            <a:ext cx="7575953" cy="94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9048" y="2041905"/>
            <a:ext cx="8198095" cy="78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20000">
            <a:off x="1302109" y="2847319"/>
            <a:ext cx="5578771" cy="459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491" y="7856344"/>
            <a:ext cx="6403011" cy="15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50341" y="6877931"/>
            <a:ext cx="5303977" cy="387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740000">
            <a:off x="5707440" y="2549481"/>
            <a:ext cx="1413485" cy="4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9226" y="8210155"/>
            <a:ext cx="1233511" cy="1233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5"/>
          <p:cNvGrpSpPr/>
          <p:nvPr/>
        </p:nvGrpSpPr>
        <p:grpSpPr>
          <a:xfrm>
            <a:off x="9965529" y="1953263"/>
            <a:ext cx="1605561" cy="1605561"/>
            <a:chOff x="9965529" y="1953263"/>
            <a:chExt cx="1605561" cy="1605561"/>
          </a:xfrm>
        </p:grpSpPr>
        <p:pic>
          <p:nvPicPr>
            <p:cNvPr id="199" name="Google Shape;199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2640000">
              <a:off x="10319366" y="2282162"/>
              <a:ext cx="886987" cy="886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1320000">
              <a:off x="10151635" y="2139369"/>
              <a:ext cx="1233348" cy="1233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332778" y="2329779"/>
            <a:ext cx="4217699" cy="100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98954" y="2490716"/>
            <a:ext cx="5530188" cy="9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38912" y="457143"/>
            <a:ext cx="7832381" cy="13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5375" y="495269"/>
            <a:ext cx="6294685" cy="15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60000">
            <a:off x="12188145" y="618063"/>
            <a:ext cx="983438" cy="9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722340" y="8885119"/>
            <a:ext cx="8855238" cy="111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79485" y="9147991"/>
            <a:ext cx="13248278" cy="761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5"/>
          <p:cNvGrpSpPr/>
          <p:nvPr/>
        </p:nvGrpSpPr>
        <p:grpSpPr>
          <a:xfrm>
            <a:off x="4961852" y="1920768"/>
            <a:ext cx="16872381" cy="6819003"/>
            <a:chOff x="4961852" y="1920768"/>
            <a:chExt cx="16872381" cy="6819003"/>
          </a:xfrm>
        </p:grpSpPr>
        <p:pic>
          <p:nvPicPr>
            <p:cNvPr id="209" name="Google Shape;209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961852" y="1920768"/>
              <a:ext cx="16872381" cy="6819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42857" y="3588429"/>
              <a:ext cx="8436190" cy="3409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777278" y="4492877"/>
            <a:ext cx="1159932" cy="157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858834" y="6860787"/>
            <a:ext cx="2169728" cy="203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75238" y="1874285"/>
            <a:ext cx="10803810" cy="8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7944" y="3520000"/>
            <a:ext cx="6739675" cy="539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73049" y="4939925"/>
            <a:ext cx="7465328" cy="308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6"/>
          <p:cNvGrpSpPr/>
          <p:nvPr/>
        </p:nvGrpSpPr>
        <p:grpSpPr>
          <a:xfrm>
            <a:off x="-1616160" y="4518180"/>
            <a:ext cx="9955454" cy="3515679"/>
            <a:chOff x="-1616160" y="4518180"/>
            <a:chExt cx="9955454" cy="3515679"/>
          </a:xfrm>
        </p:grpSpPr>
        <p:pic>
          <p:nvPicPr>
            <p:cNvPr id="221" name="Google Shape;22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80000">
              <a:off x="-1544214" y="4772869"/>
              <a:ext cx="9811563" cy="3006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80000">
              <a:off x="810564" y="5426331"/>
              <a:ext cx="4905782" cy="150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6"/>
          <p:cNvGrpSpPr/>
          <p:nvPr/>
        </p:nvGrpSpPr>
        <p:grpSpPr>
          <a:xfrm>
            <a:off x="-1558363" y="7211658"/>
            <a:ext cx="10099274" cy="3316893"/>
            <a:chOff x="-1558363" y="7211658"/>
            <a:chExt cx="10099274" cy="3316893"/>
          </a:xfrm>
        </p:grpSpPr>
        <p:pic>
          <p:nvPicPr>
            <p:cNvPr id="224" name="Google Shape;224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80000">
              <a:off x="-1491945" y="7470541"/>
              <a:ext cx="9966437" cy="2799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80000">
              <a:off x="908313" y="8078971"/>
              <a:ext cx="4983219" cy="13995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6"/>
          <p:cNvGrpSpPr/>
          <p:nvPr/>
        </p:nvGrpSpPr>
        <p:grpSpPr>
          <a:xfrm>
            <a:off x="3460033" y="2798636"/>
            <a:ext cx="8838636" cy="5004081"/>
            <a:chOff x="3460033" y="2798636"/>
            <a:chExt cx="8838636" cy="5004081"/>
          </a:xfrm>
        </p:grpSpPr>
        <p:pic>
          <p:nvPicPr>
            <p:cNvPr id="227" name="Google Shape;227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40000">
              <a:off x="3603722" y="3091507"/>
              <a:ext cx="8551259" cy="4418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240000">
              <a:off x="5597342" y="4051896"/>
              <a:ext cx="4275630" cy="2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6"/>
          <p:cNvGrpSpPr/>
          <p:nvPr/>
        </p:nvGrpSpPr>
        <p:grpSpPr>
          <a:xfrm>
            <a:off x="3265598" y="5491981"/>
            <a:ext cx="8781892" cy="4976326"/>
            <a:chOff x="3265598" y="5491981"/>
            <a:chExt cx="8781892" cy="4976326"/>
          </a:xfrm>
        </p:grpSpPr>
        <p:pic>
          <p:nvPicPr>
            <p:cNvPr id="230" name="Google Shape;230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20000">
              <a:off x="3344605" y="5641041"/>
              <a:ext cx="8623878" cy="4678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120000">
              <a:off x="5347898" y="6657916"/>
              <a:ext cx="4311939" cy="2339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05177" y="4108808"/>
            <a:ext cx="1666193" cy="1261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6"/>
          <p:cNvGrpSpPr/>
          <p:nvPr/>
        </p:nvGrpSpPr>
        <p:grpSpPr>
          <a:xfrm>
            <a:off x="12029715" y="4229305"/>
            <a:ext cx="5136133" cy="875560"/>
            <a:chOff x="12029715" y="4229305"/>
            <a:chExt cx="5136133" cy="875560"/>
          </a:xfrm>
        </p:grpSpPr>
        <p:pic>
          <p:nvPicPr>
            <p:cNvPr id="234" name="Google Shape;234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029715" y="4229305"/>
              <a:ext cx="5136133" cy="86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001941" y="4403675"/>
              <a:ext cx="3325043" cy="7011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34926" y="6980637"/>
            <a:ext cx="6181000" cy="1625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6"/>
          <p:cNvGrpSpPr/>
          <p:nvPr/>
        </p:nvGrpSpPr>
        <p:grpSpPr>
          <a:xfrm>
            <a:off x="-798541" y="1101328"/>
            <a:ext cx="7704243" cy="5785384"/>
            <a:chOff x="-798541" y="1101328"/>
            <a:chExt cx="7704243" cy="5785384"/>
          </a:xfrm>
        </p:grpSpPr>
        <p:pic>
          <p:nvPicPr>
            <p:cNvPr id="238" name="Google Shape;238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-240000">
              <a:off x="-623155" y="1351367"/>
              <a:ext cx="7353471" cy="528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-240000">
              <a:off x="1042723" y="2500204"/>
              <a:ext cx="3676735" cy="264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6"/>
          <p:cNvGrpSpPr/>
          <p:nvPr/>
        </p:nvGrpSpPr>
        <p:grpSpPr>
          <a:xfrm>
            <a:off x="1346426" y="1548547"/>
            <a:ext cx="12264539" cy="3045143"/>
            <a:chOff x="1346426" y="1548547"/>
            <a:chExt cx="12264539" cy="3045143"/>
          </a:xfrm>
        </p:grpSpPr>
        <p:pic>
          <p:nvPicPr>
            <p:cNvPr id="241" name="Google Shape;241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180000">
              <a:off x="1401222" y="1864964"/>
              <a:ext cx="12154947" cy="2412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rot="180000">
              <a:off x="4361232" y="2389314"/>
              <a:ext cx="6077474" cy="12061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33834" y="259048"/>
            <a:ext cx="8855938" cy="14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01689" y="358127"/>
            <a:ext cx="7413130" cy="15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719686" y="2039643"/>
            <a:ext cx="1535176" cy="216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189770" y="2584120"/>
            <a:ext cx="1203042" cy="164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-1260000">
            <a:off x="4738239" y="424491"/>
            <a:ext cx="963098" cy="99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38096" y="-256661"/>
            <a:ext cx="19308422" cy="322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594" y="450735"/>
            <a:ext cx="6412416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6261261" y="4347523"/>
            <a:ext cx="2544762" cy="27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247702" y="4554088"/>
            <a:ext cx="3154286" cy="237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8899" y="4554088"/>
            <a:ext cx="2565442" cy="237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69712" y="5570416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22516" y="5570416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36733" y="5526068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03820" y="4858716"/>
            <a:ext cx="2897645" cy="199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72377" y="5065038"/>
            <a:ext cx="2076102" cy="155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1938" y="7685687"/>
            <a:ext cx="14433777" cy="168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5906" y="8076231"/>
            <a:ext cx="9861225" cy="1054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7"/>
          <p:cNvGrpSpPr/>
          <p:nvPr/>
        </p:nvGrpSpPr>
        <p:grpSpPr>
          <a:xfrm>
            <a:off x="3414204" y="8291216"/>
            <a:ext cx="665071" cy="410826"/>
            <a:chOff x="3414204" y="8291216"/>
            <a:chExt cx="665071" cy="410826"/>
          </a:xfrm>
        </p:grpSpPr>
        <p:pic>
          <p:nvPicPr>
            <p:cNvPr id="265" name="Google Shape;265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414204" y="8291216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764789" y="8291216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7"/>
          <p:cNvGrpSpPr/>
          <p:nvPr/>
        </p:nvGrpSpPr>
        <p:grpSpPr>
          <a:xfrm>
            <a:off x="14541341" y="8355074"/>
            <a:ext cx="654177" cy="414635"/>
            <a:chOff x="14541341" y="8355074"/>
            <a:chExt cx="654177" cy="414635"/>
          </a:xfrm>
        </p:grpSpPr>
        <p:pic>
          <p:nvPicPr>
            <p:cNvPr id="268" name="Google Shape;268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541341" y="8355074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881031" y="8358883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823708" y="3927030"/>
            <a:ext cx="3435266" cy="342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210931" y="5160871"/>
            <a:ext cx="2532284" cy="127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472689" y="1580670"/>
            <a:ext cx="6914042" cy="62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29637" y="3467749"/>
            <a:ext cx="1390415" cy="1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713554" y="3522002"/>
            <a:ext cx="1504122" cy="113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71603" y="4241289"/>
            <a:ext cx="1589295" cy="74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365801" y="5170230"/>
            <a:ext cx="2891023" cy="155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840000">
            <a:off x="15800304" y="5371208"/>
            <a:ext cx="995319" cy="1142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7"/>
          <p:cNvGrpSpPr/>
          <p:nvPr/>
        </p:nvGrpSpPr>
        <p:grpSpPr>
          <a:xfrm>
            <a:off x="12703752" y="3695295"/>
            <a:ext cx="4045894" cy="1126225"/>
            <a:chOff x="12703752" y="3695295"/>
            <a:chExt cx="4045894" cy="1126225"/>
          </a:xfrm>
        </p:grpSpPr>
        <p:pic>
          <p:nvPicPr>
            <p:cNvPr id="279" name="Google Shape;279;p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703752" y="3695295"/>
              <a:ext cx="2196099" cy="59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3342467" y="3768382"/>
              <a:ext cx="1414324" cy="524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908101" y="3772806"/>
              <a:ext cx="366419" cy="408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3655031" y="4223784"/>
              <a:ext cx="3094615" cy="584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4296689" y="4297129"/>
              <a:ext cx="2425916" cy="524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3845288" y="4287202"/>
              <a:ext cx="401652" cy="4368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7542" y="3435781"/>
            <a:ext cx="3303876" cy="124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91943" y="3705076"/>
            <a:ext cx="2619347" cy="63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330434" y="4873023"/>
            <a:ext cx="1334252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011135" y="2011125"/>
            <a:ext cx="6304612" cy="76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12618" y="-3324371"/>
            <a:ext cx="8460478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577" y="1532682"/>
            <a:ext cx="6943828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864" y="2123143"/>
            <a:ext cx="913065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986355" y="4116503"/>
            <a:ext cx="4240624" cy="7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89199" y="6533687"/>
            <a:ext cx="8920501" cy="294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0503" y="4237134"/>
            <a:ext cx="1844760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853749" y="7065887"/>
            <a:ext cx="3800670" cy="7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34912" y="332711"/>
            <a:ext cx="6488609" cy="1523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8"/>
          <p:cNvGrpSpPr/>
          <p:nvPr/>
        </p:nvGrpSpPr>
        <p:grpSpPr>
          <a:xfrm>
            <a:off x="-2182112" y="2349873"/>
            <a:ext cx="13775238" cy="4038095"/>
            <a:chOff x="-2182112" y="2349873"/>
            <a:chExt cx="13775238" cy="4038095"/>
          </a:xfrm>
        </p:grpSpPr>
        <p:pic>
          <p:nvPicPr>
            <p:cNvPr id="302" name="Google Shape;302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2182112" y="2349873"/>
              <a:ext cx="13775238" cy="40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9912" y="3227610"/>
              <a:ext cx="6887619" cy="2019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29912" y="3459048"/>
            <a:ext cx="6720591" cy="60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8"/>
          <p:cNvGrpSpPr/>
          <p:nvPr/>
        </p:nvGrpSpPr>
        <p:grpSpPr>
          <a:xfrm>
            <a:off x="5927462" y="2380349"/>
            <a:ext cx="15190519" cy="4038095"/>
            <a:chOff x="5927462" y="2380349"/>
            <a:chExt cx="15190519" cy="4038095"/>
          </a:xfrm>
        </p:grpSpPr>
        <p:pic>
          <p:nvPicPr>
            <p:cNvPr id="306" name="Google Shape;306;p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27462" y="2380349"/>
              <a:ext cx="15190519" cy="40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593305" y="3258087"/>
              <a:ext cx="7595260" cy="2019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581645" y="4891442"/>
            <a:ext cx="2606919" cy="106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8"/>
          <p:cNvGrpSpPr/>
          <p:nvPr/>
        </p:nvGrpSpPr>
        <p:grpSpPr>
          <a:xfrm>
            <a:off x="7459075" y="6566013"/>
            <a:ext cx="14079287" cy="2516630"/>
            <a:chOff x="7459075" y="6566013"/>
            <a:chExt cx="14079287" cy="2516630"/>
          </a:xfrm>
        </p:grpSpPr>
        <p:pic>
          <p:nvPicPr>
            <p:cNvPr id="310" name="Google Shape;310;p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59075" y="6566013"/>
              <a:ext cx="14079287" cy="2516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896765" y="7113038"/>
              <a:ext cx="7039644" cy="1258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8"/>
          <p:cNvGrpSpPr/>
          <p:nvPr/>
        </p:nvGrpSpPr>
        <p:grpSpPr>
          <a:xfrm>
            <a:off x="5121202" y="7925351"/>
            <a:ext cx="14018335" cy="2823008"/>
            <a:chOff x="5121202" y="7925351"/>
            <a:chExt cx="14018335" cy="2823008"/>
          </a:xfrm>
        </p:grpSpPr>
        <p:pic>
          <p:nvPicPr>
            <p:cNvPr id="313" name="Google Shape;313;p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121202" y="7925351"/>
              <a:ext cx="14018335" cy="2823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533655" y="8538972"/>
              <a:ext cx="7009167" cy="1411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8"/>
          <p:cNvGrpSpPr/>
          <p:nvPr/>
        </p:nvGrpSpPr>
        <p:grpSpPr>
          <a:xfrm>
            <a:off x="5090726" y="4867747"/>
            <a:ext cx="14140239" cy="2823008"/>
            <a:chOff x="5090726" y="4867747"/>
            <a:chExt cx="14140239" cy="2823008"/>
          </a:xfrm>
        </p:grpSpPr>
        <p:pic>
          <p:nvPicPr>
            <p:cNvPr id="316" name="Google Shape;316;p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090726" y="4867747"/>
              <a:ext cx="14140239" cy="2823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533655" y="5481368"/>
              <a:ext cx="7070120" cy="1411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86948" y="6479763"/>
            <a:ext cx="5257755" cy="10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329489" y="8066605"/>
            <a:ext cx="2606919" cy="10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53115" y="9549577"/>
            <a:ext cx="2606919" cy="10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760773" y="9158095"/>
            <a:ext cx="2853909" cy="12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8100000">
            <a:off x="4216037" y="8192409"/>
            <a:ext cx="487587" cy="4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966296" y="551073"/>
            <a:ext cx="749529" cy="82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12618" y="-3324371"/>
            <a:ext cx="8460478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0220" y="1532678"/>
            <a:ext cx="602309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864" y="2123143"/>
            <a:ext cx="913065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5265" y="4688326"/>
            <a:ext cx="1844760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912" y="332711"/>
            <a:ext cx="6488609" cy="1523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9"/>
          <p:cNvGrpSpPr/>
          <p:nvPr/>
        </p:nvGrpSpPr>
        <p:grpSpPr>
          <a:xfrm>
            <a:off x="182308" y="2128630"/>
            <a:ext cx="17702742" cy="4201808"/>
            <a:chOff x="182308" y="2128630"/>
            <a:chExt cx="17702742" cy="4201808"/>
          </a:xfrm>
        </p:grpSpPr>
        <p:pic>
          <p:nvPicPr>
            <p:cNvPr id="334" name="Google Shape;334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308" y="2128630"/>
              <a:ext cx="17702742" cy="4201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70864" y="3041953"/>
              <a:ext cx="8851371" cy="21009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11337" y="9261123"/>
            <a:ext cx="1844760" cy="61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9"/>
          <p:cNvGrpSpPr/>
          <p:nvPr/>
        </p:nvGrpSpPr>
        <p:grpSpPr>
          <a:xfrm>
            <a:off x="168775" y="4596950"/>
            <a:ext cx="17702742" cy="3787139"/>
            <a:chOff x="168775" y="4596950"/>
            <a:chExt cx="17702742" cy="3787139"/>
          </a:xfrm>
        </p:grpSpPr>
        <p:pic>
          <p:nvPicPr>
            <p:cNvPr id="338" name="Google Shape;338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8775" y="4596950"/>
              <a:ext cx="17702742" cy="3787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70864" y="5420139"/>
              <a:ext cx="8851371" cy="18935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70864" y="7613015"/>
            <a:ext cx="8851371" cy="13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70864" y="8927561"/>
            <a:ext cx="8851371" cy="1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733717" y="8944009"/>
            <a:ext cx="5407236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045412" y="9058539"/>
            <a:ext cx="4953401" cy="6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0000" y="7993578"/>
            <a:ext cx="4038777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6650" y="8141841"/>
            <a:ext cx="3895252" cy="6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71065" y="7993578"/>
            <a:ext cx="1376297" cy="7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912521" y="8991870"/>
            <a:ext cx="792241" cy="53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468551" y="5849654"/>
            <a:ext cx="902947" cy="50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71498" y="5363810"/>
            <a:ext cx="915573" cy="57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912521" y="4358095"/>
            <a:ext cx="1021456" cy="47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585970" y="7222280"/>
            <a:ext cx="1113775" cy="51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85970" y="4952381"/>
            <a:ext cx="1113775" cy="54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966296" y="551073"/>
            <a:ext cx="749529" cy="82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2021-12-01T14:48:10Z</dcterms:created>
  <dc:creator>officegen</dc:creator>
</cp:coreProperties>
</file>